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3"/>
  </p:notesMasterIdLst>
  <p:sldIdLst>
    <p:sldId id="380" r:id="rId3"/>
    <p:sldId id="295" r:id="rId4"/>
    <p:sldId id="298" r:id="rId5"/>
    <p:sldId id="299" r:id="rId6"/>
    <p:sldId id="348" r:id="rId7"/>
    <p:sldId id="349" r:id="rId8"/>
    <p:sldId id="381" r:id="rId9"/>
    <p:sldId id="383" r:id="rId10"/>
    <p:sldId id="382" r:id="rId11"/>
    <p:sldId id="3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80"/>
            <p14:sldId id="295"/>
            <p14:sldId id="298"/>
            <p14:sldId id="299"/>
            <p14:sldId id="348"/>
            <p14:sldId id="349"/>
            <p14:sldId id="381"/>
            <p14:sldId id="383"/>
            <p14:sldId id="382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EEE2-6C0B-431E-93DF-18D2FE16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C6ABE6-C0A9-4C4D-8607-4F1F9F1BF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04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6097-5BEF-473B-88E8-53CF1111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FFDCD-CDC5-4DCC-B17E-3E17531B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165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A8A2-8354-40AF-9FFC-0126EF1C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75E8A-23FB-4A25-846E-4C13F6FF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081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30F-3926-46CF-AAF8-6467E9BC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DF6E45-CAFE-4CEF-B771-236425E96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2077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1363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152</cp:revision>
  <dcterms:created xsi:type="dcterms:W3CDTF">2010-10-13T13:26:25Z</dcterms:created>
  <dcterms:modified xsi:type="dcterms:W3CDTF">2022-11-19T00:18:51Z</dcterms:modified>
</cp:coreProperties>
</file>