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3"/>
  </p:notesMasterIdLst>
  <p:sldIdLst>
    <p:sldId id="386" r:id="rId3"/>
    <p:sldId id="295" r:id="rId4"/>
    <p:sldId id="298" r:id="rId5"/>
    <p:sldId id="299" r:id="rId6"/>
    <p:sldId id="348" r:id="rId7"/>
    <p:sldId id="349" r:id="rId8"/>
    <p:sldId id="387" r:id="rId9"/>
    <p:sldId id="388" r:id="rId10"/>
    <p:sldId id="389" r:id="rId11"/>
    <p:sldId id="3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86"/>
            <p14:sldId id="295"/>
            <p14:sldId id="298"/>
            <p14:sldId id="299"/>
            <p14:sldId id="348"/>
            <p14:sldId id="349"/>
            <p14:sldId id="387"/>
            <p14:sldId id="388"/>
            <p14:sldId id="389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D1B4-FB00-4836-863A-41D34825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B16C7-8319-4406-A4AC-739E4599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959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9C47-2F2F-466E-A187-300673B1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058FD-F3EC-4B1C-A799-7A054A822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823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AC7A-7864-4EFA-BD63-500DD29D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A85DC-2B10-4513-AF2D-6463C76F6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0385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7B16-FA49-4D8D-B738-4F8AB37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2630B-52FF-40D2-8F2B-4B40829C1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096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1370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153</cp:revision>
  <dcterms:created xsi:type="dcterms:W3CDTF">2010-10-13T13:26:25Z</dcterms:created>
  <dcterms:modified xsi:type="dcterms:W3CDTF">2022-09-28T21:45:57Z</dcterms:modified>
</cp:coreProperties>
</file>