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795-E074-2366-A4E3-1746AEA0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573319-A6E1-ABEA-C0CE-5D383BDC1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386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448C-AECB-3760-DD6E-B7321C1C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72F8251-344C-92A8-354B-75AC96791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895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777E-DC3E-E03F-68B3-ADE257AD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9C15F95-04A2-AD72-D1A2-F0C179A43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117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53CC-414D-9F97-961C-3C120F29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8F49A1A-C521-B309-8E92-F074836B4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071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6264-D357-1B74-61AC-B1A30028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980D031-95ED-DC41-6D20-DDD146EB8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461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1E7E-056E-208C-2365-18B205A4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17210DA-A7AF-291D-91AC-A06CF84C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00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60A6-094E-5FE6-05E6-A6AE654C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E6DF833-B499-132D-9E57-E7B0D3767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5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A206-A5D7-D6C4-A6EC-C989DF0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8CA2F0B-3F92-B39F-125D-2F919017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10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7030-7CA9-2B38-0B76-5F50520D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47C3ACD-D694-841B-E21C-8FD6102BA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62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A2E2-7996-7FC8-D2EE-B7B1C1BC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3C7C861-4611-103A-A7DB-45EF5408F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5376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1330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149</cp:revision>
  <dcterms:created xsi:type="dcterms:W3CDTF">2010-10-13T13:26:25Z</dcterms:created>
  <dcterms:modified xsi:type="dcterms:W3CDTF">2022-06-20T17:16:47Z</dcterms:modified>
</cp:coreProperties>
</file>