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22"/>
  </p:notesMasterIdLst>
  <p:sldIdLst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87" r:id="rId20"/>
    <p:sldId id="3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87"/>
            <p14:sldId id="385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2795-E074-2366-A4E3-1746AEA0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dish, food&#10;&#10;Description automatically generated">
            <a:extLst>
              <a:ext uri="{FF2B5EF4-FFF2-40B4-BE49-F238E27FC236}">
                <a16:creationId xmlns:a16="http://schemas.microsoft.com/office/drawing/2014/main" id="{FCA53158-7A38-B08C-3CDD-FA1C3376C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0386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EF1BC-1AE2-15C0-FC56-CD539FFB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71CFB62-E4CA-10E6-42FE-374DCFFBB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449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6453-21FD-40B3-C7C7-41820CA7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0DB4DF9-6819-3453-C0AD-E3041665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1449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4E44-B534-3BCA-AF39-D4627E80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77DCD6E-C4C0-9412-2FE7-2488274F1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0213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7275-F040-85E0-61E6-87A8FEFC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727B476-5218-AA04-B2AC-71D3935F1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164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D3E6-ADA5-57C9-66E0-85486225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BF9BD25-3500-FEC2-CD47-175BD7DCE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893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FE12-F2C9-8E0F-3823-641B2E6E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4A0A9B6-52FC-8A96-F065-F4DF98F6F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0931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F516D-E4C3-6871-F0E0-D22EE9A4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8AD3777D-0758-DA13-4EFF-E39F4FE40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38738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03FE-DC2B-AEB3-4D90-A3DF0C36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jar of food&#10;&#10;Description automatically generated with low confidence">
            <a:extLst>
              <a:ext uri="{FF2B5EF4-FFF2-40B4-BE49-F238E27FC236}">
                <a16:creationId xmlns:a16="http://schemas.microsoft.com/office/drawing/2014/main" id="{DA40161E-E79D-3909-9BAF-C37F081DA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4105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F9F6-53E2-3242-077F-C133DF3C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A474653-9B65-6C7B-2EDA-9D2514116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381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7C40-3AB7-7CA8-95FC-BA6C8B1F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2D134E-AE0F-6ACB-5A25-0F2A87DB8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0159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D907-3981-E793-2FD1-05218A2D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53D88B-E924-080C-E33A-520721B7B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0092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4D38-7121-0FA1-20AE-D0A1295E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193474-8EA8-3DB5-3461-CD9E97344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83295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1AC-EC44-4F74-7D85-12F8A5CE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F4C4FD4-9F3B-2439-ADB6-7A73ABA4F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6594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FA0D-22B3-BCD3-3768-47970EC3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EBC243E-4702-BF41-517D-8A0C0A8B4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251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054E-E74F-E482-482B-30BE4D26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4CA43FD-F3AC-7F74-0F40-DCF046334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0969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B2CB-7622-1D6A-3CFE-5842FF08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84BB01C-BC81-DA85-A91D-4F986B048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958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39B5-945A-FF6B-7F36-57C91515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FA03036-3F99-70E8-7CDE-CEE4CAD44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03341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1332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149</cp:revision>
  <dcterms:created xsi:type="dcterms:W3CDTF">2010-10-13T13:26:25Z</dcterms:created>
  <dcterms:modified xsi:type="dcterms:W3CDTF">2023-01-16T23:34:21Z</dcterms:modified>
</cp:coreProperties>
</file>