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24"/>
  </p:notesMasterIdLst>
  <p:sldIdLst>
    <p:sldId id="406" r:id="rId3"/>
    <p:sldId id="407" r:id="rId4"/>
    <p:sldId id="295" r:id="rId5"/>
    <p:sldId id="408" r:id="rId6"/>
    <p:sldId id="348" r:id="rId7"/>
    <p:sldId id="349" r:id="rId8"/>
    <p:sldId id="409" r:id="rId9"/>
    <p:sldId id="410" r:id="rId10"/>
    <p:sldId id="411" r:id="rId11"/>
    <p:sldId id="412" r:id="rId12"/>
    <p:sldId id="413" r:id="rId13"/>
    <p:sldId id="414" r:id="rId14"/>
    <p:sldId id="304" r:id="rId15"/>
    <p:sldId id="305" r:id="rId16"/>
    <p:sldId id="415" r:id="rId17"/>
    <p:sldId id="416" r:id="rId18"/>
    <p:sldId id="417" r:id="rId19"/>
    <p:sldId id="373" r:id="rId20"/>
    <p:sldId id="418" r:id="rId21"/>
    <p:sldId id="419" r:id="rId22"/>
    <p:sldId id="31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FE0C41-E92A-4BEE-AF5F-28F4AF3778E9}">
          <p14:sldIdLst>
            <p14:sldId id="406"/>
            <p14:sldId id="407"/>
            <p14:sldId id="295"/>
            <p14:sldId id="408"/>
            <p14:sldId id="348"/>
            <p14:sldId id="349"/>
            <p14:sldId id="409"/>
            <p14:sldId id="410"/>
            <p14:sldId id="411"/>
            <p14:sldId id="412"/>
            <p14:sldId id="413"/>
            <p14:sldId id="414"/>
            <p14:sldId id="304"/>
            <p14:sldId id="305"/>
            <p14:sldId id="415"/>
            <p14:sldId id="416"/>
            <p14:sldId id="417"/>
            <p14:sldId id="373"/>
            <p14:sldId id="418"/>
            <p14:sldId id="419"/>
            <p14:sldId id="313"/>
          </p14:sldIdLst>
        </p14:section>
        <p14:section name="Untitled Section" id="{D96BE36A-A005-4DEF-AE81-D88DD647AD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723" autoAdjust="0"/>
  </p:normalViewPr>
  <p:slideViewPr>
    <p:cSldViewPr>
      <p:cViewPr varScale="1">
        <p:scale>
          <a:sx n="40" d="100"/>
          <a:sy n="40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E3F7-054C-4150-AB03-9A9FEF82EC4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6D68-3D6E-4D72-8DE3-9EEC052D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6BEC4-5A0E-4DC5-8C95-31F25720C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2197-9842-480D-AF73-D81244E4D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9CD18-21EA-4916-AD98-5AFBEBDBD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CFB4C-75B4-4620-9F30-3B8D2A0E6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F330-2C59-49D9-BA47-313E88A35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ECF6-2218-457C-802B-41B23F67A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25A5-C4EF-4849-A1DD-6FF7E9BF1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0C47-F5EC-4D73-9538-5D270303B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F58C3-1CEF-4933-A2D8-9DE2F21AC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15CE-8435-45AD-A3DF-41096CFD7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C967-07D4-4268-9479-3891D58FB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70FA-205C-4699-B921-63B55F593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060B-7A28-4911-804C-02BCF47C0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49B8-9DE7-4673-9EB6-5C81F3C74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D9FF-21E2-4C89-A229-62CD5EA3B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976F-82FF-464A-AECC-D91EE2645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9AF6-9B5B-4C4C-A543-EA69F82CE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8778-5053-487D-BF7A-9580DB014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23C1-677B-4A07-863C-A5A807B29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DB9F-E6F5-4144-81E3-BEC13E746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A107-93AE-4105-97F5-0374465B1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884A-F295-435C-BBAA-6A8120530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14E08-1A69-4EEE-B559-DF425FAA6CD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FB9A6C-AB5E-43F6-83D7-1DFE253F7F8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8DF5-3A41-BD4B-9596-FB417233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39B7D4E-4946-7939-2EE0-A7625734B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6159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632A-2968-9AB9-FD5B-2E621B00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A27B7DE-2B05-C189-946E-1D0B1D863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7067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14F2-D54F-E50E-9D3E-BD9B7DAE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86F496E-840E-D3EF-2377-DC0B1A1A8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625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07AD5-5F9F-F3BC-E96A-B389915F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9AEC657A-3455-2ED2-D34A-F8C552C8A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5441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5DBDD-8BF1-4562-BAB2-2609575A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55D7A4-CF59-4D6E-BC96-AD6D05002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169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CDE2-9F05-4DDE-A1E6-7CC6E18D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63B8F0-38CF-48F1-864A-937C39438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4370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D7FCB-A91B-81BD-181A-902379F8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12CD2940-81A0-86F5-1987-67CDD444A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68478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A5BB-8B64-0826-AE01-1B677354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5C1F6A17-3C1D-F23A-E552-68EBB1E0AF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2563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3AF6-DCFE-EBB4-1DE1-A23ECEDA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720FD63-33C3-24B0-791A-C5AA0E7F8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42474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CDE2-9F05-4DDE-A1E6-7CC6E18D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63B8F0-38CF-48F1-864A-937C39438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54084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29BB7-A00A-EE4E-ED14-2B45FB51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D23FFA50-AC9F-8E82-A586-06E3C3ACE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0691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2D7A-33F2-D29D-B533-33E199FB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CB85D5B-8070-341A-454D-8B5D33D45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8673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1C21-4DC4-15A3-A4D2-C9EEBD30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A6BE0E57-4794-899F-37CF-BC91D5904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74297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CE71-E9A9-11E2-3AFB-91CBE476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57C105-6240-D30C-33C6-98523DFBA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4933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9BC9-23A7-D256-04D6-5731BD32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whiteboard&#10;&#10;Description automatically generated">
            <a:extLst>
              <a:ext uri="{FF2B5EF4-FFF2-40B4-BE49-F238E27FC236}">
                <a16:creationId xmlns:a16="http://schemas.microsoft.com/office/drawing/2014/main" id="{41822DD9-41AE-3A0E-B85A-9151D916E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5370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1CEFF-3533-5992-0B0E-05E359BF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605C22D-F363-FA47-1F77-848551268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3179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7C2-5BA7-4108-B534-CC35E7E4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F597B8-CACB-4FD8-AAF8-8E8B9A3AC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452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0DC5-4E91-4594-8113-C398A01D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C29B622A-39BC-4F2F-BCB9-640D0CEA7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964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4F59E-C8BA-D4F6-D826-FC3EA54B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04241CB-F3F8-0D25-1028-7978E9619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5658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3688-6C27-4E23-5B2C-1F11CFF6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FE51832-777E-D521-BE86-81FD748B8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4377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4E6F7-7EE8-9624-3B82-B4A0BEB5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7374EE3-3B0A-B645-0321-42212AD33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59280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044_slide">
  <a:themeElements>
    <a:clrScheme name="cc6600_204, 102, 000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cc6600_204, 102, 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6600_204, 102, 000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2044_slide</Template>
  <TotalTime>1522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2044_slide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kuhn</dc:creator>
  <cp:lastModifiedBy>kristian kuhn</cp:lastModifiedBy>
  <cp:revision>154</cp:revision>
  <dcterms:created xsi:type="dcterms:W3CDTF">2010-10-13T13:26:25Z</dcterms:created>
  <dcterms:modified xsi:type="dcterms:W3CDTF">2022-08-24T20:17:19Z</dcterms:modified>
</cp:coreProperties>
</file>