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4"/>
  </p:notesMasterIdLst>
  <p:sldIdLst>
    <p:sldId id="390" r:id="rId3"/>
    <p:sldId id="295" r:id="rId4"/>
    <p:sldId id="298" r:id="rId5"/>
    <p:sldId id="299" r:id="rId6"/>
    <p:sldId id="300" r:id="rId7"/>
    <p:sldId id="348" r:id="rId8"/>
    <p:sldId id="349" r:id="rId9"/>
    <p:sldId id="393" r:id="rId10"/>
    <p:sldId id="391" r:id="rId11"/>
    <p:sldId id="392" r:id="rId12"/>
    <p:sldId id="38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390"/>
            <p14:sldId id="295"/>
            <p14:sldId id="298"/>
            <p14:sldId id="299"/>
            <p14:sldId id="300"/>
            <p14:sldId id="348"/>
            <p14:sldId id="349"/>
            <p14:sldId id="393"/>
            <p14:sldId id="391"/>
            <p14:sldId id="392"/>
            <p14:sldId id="385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23" autoAdjust="0"/>
  </p:normalViewPr>
  <p:slideViewPr>
    <p:cSldViewPr>
      <p:cViewPr varScale="1">
        <p:scale>
          <a:sx n="36" d="100"/>
          <a:sy n="36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21E5-AA98-4A60-8BC0-34DDD8B1E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49A0A3-7760-4BB7-9A36-1B47F2ACB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63399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350F-C17F-4EB8-972C-208778EC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A2E998-39DF-45FE-AF60-6067B6E45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2939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4F00-BAE5-49D7-A192-0E8D5F94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DF2DE-4EBC-481D-B8EF-29816C058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863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108E-D2F4-46B9-8955-EF791722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B5F731-71E2-42CA-8B98-E6A5D29C1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824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B1BA-A06A-4CA7-897A-32F6993C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4EDE33-45F3-464B-87CE-CD2F4FF3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596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A243-7CF7-4A5B-8729-8CA709BD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DD637A3-370F-43F0-B3D5-1E1BC7784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67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A491-0B60-4655-9CF8-25EA489D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8294230-4DC0-46E7-9269-4897D26C7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0541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7C2-5BA7-4108-B534-CC35E7E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F597B8-CACB-4FD8-AAF8-8E8B9A3A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52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0DC5-4E91-4594-8113-C398A01D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29B622A-39BC-4F2F-BCB9-640D0CEA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964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EE02-94CF-489C-8066-6C23323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08DED-F642-459E-AD75-F3FEAACCE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79814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3006C-88A2-4AFC-838C-4149A07F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0651CA-4115-43F1-88CC-4E9235CD3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6140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1373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155</cp:revision>
  <dcterms:created xsi:type="dcterms:W3CDTF">2010-10-13T13:26:25Z</dcterms:created>
  <dcterms:modified xsi:type="dcterms:W3CDTF">2022-10-02T13:30:51Z</dcterms:modified>
</cp:coreProperties>
</file>