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385" r:id="rId3"/>
    <p:sldId id="295" r:id="rId4"/>
    <p:sldId id="298" r:id="rId5"/>
    <p:sldId id="299" r:id="rId6"/>
    <p:sldId id="348" r:id="rId7"/>
    <p:sldId id="349" r:id="rId8"/>
    <p:sldId id="388" r:id="rId9"/>
    <p:sldId id="386" r:id="rId10"/>
    <p:sldId id="387" r:id="rId11"/>
    <p:sldId id="3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85"/>
            <p14:sldId id="295"/>
            <p14:sldId id="298"/>
            <p14:sldId id="299"/>
            <p14:sldId id="348"/>
            <p14:sldId id="349"/>
            <p14:sldId id="388"/>
            <p14:sldId id="386"/>
            <p14:sldId id="387"/>
            <p14:sldId id="366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A178-27FD-4AAD-847A-C0925942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F2E34D-0A55-415A-B325-EEC98742D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6851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BC77-018F-CBA6-E811-B784043B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erson, person, male&#10;&#10;Description automatically generated">
            <a:extLst>
              <a:ext uri="{FF2B5EF4-FFF2-40B4-BE49-F238E27FC236}">
                <a16:creationId xmlns:a16="http://schemas.microsoft.com/office/drawing/2014/main" id="{32388BFB-BE8C-47AD-D97F-0D4AE2A3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9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A140-BE4D-4373-9257-33457657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51BF4-8968-49FD-8A04-8FDDACD63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4825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7863-94F3-4E01-B30B-31E6E517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B7B50-7F8B-4539-B47D-CE56EA389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263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714B-5F7B-4944-95C4-EA94BDBF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412CF-0C4A-4E01-9BDE-8B7B9EF0A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3524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1364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153</cp:revision>
  <dcterms:created xsi:type="dcterms:W3CDTF">2010-10-13T13:26:25Z</dcterms:created>
  <dcterms:modified xsi:type="dcterms:W3CDTF">2022-10-15T00:30:06Z</dcterms:modified>
</cp:coreProperties>
</file>