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</p:sldMasterIdLst>
  <p:notesMasterIdLst>
    <p:notesMasterId r:id="rId34"/>
  </p:notesMasterIdLst>
  <p:sldIdLst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85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FE0C41-E92A-4BEE-AF5F-28F4AF3778E9}">
          <p14:sldIdLst/>
        </p14:section>
        <p14:section name="Untitled Section" id="{D96BE36A-A005-4DEF-AE81-D88DD647ADD1}">
          <p14:sldIdLst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723" autoAdjust="0"/>
  </p:normalViewPr>
  <p:slideViewPr>
    <p:cSldViewPr>
      <p:cViewPr varScale="1">
        <p:scale>
          <a:sx n="40" d="100"/>
          <a:sy n="40" d="100"/>
        </p:scale>
        <p:origin x="136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AE3F7-054C-4150-AB03-9A9FEF82EC4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C6D68-3D6E-4D72-8DE3-9EEC052D0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856BEC4-5A0E-4DC5-8C95-31F25720C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42197-9842-480D-AF73-D81244E4DA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9CD18-21EA-4916-AD98-5AFBEBDBD6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24CFB4C-75B4-4620-9F30-3B8D2A0E68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BF330-2C59-49D9-BA47-313E88A35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ECF6-2218-457C-802B-41B23F67A8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125A5-C4EF-4849-A1DD-6FF7E9BF1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10C47-F5EC-4D73-9538-5D270303B7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F58C3-1CEF-4933-A2D8-9DE2F21ACE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915CE-8435-45AD-A3DF-41096CFD71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1C967-07D4-4268-9479-3891D58FB5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570FA-205C-4699-B921-63B55F5936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F060B-7A28-4911-804C-02BCF47C0C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D49B8-9DE7-4673-9EB6-5C81F3C745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DD9FF-21E2-4C89-A229-62CD5EA3B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4976F-82FF-464A-AECC-D91EE2645E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29AF6-9B5B-4C4C-A543-EA69F82CE6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B8778-5053-487D-BF7A-9580DB0141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823C1-677B-4A07-863C-A5A807B29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DDB9F-E6F5-4144-81E3-BEC13E7460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FA107-93AE-4105-97F5-0374465B1C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0884A-F295-435C-BBAA-6A8120530E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214E08-1A69-4EEE-B559-DF425FAA6CD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FB9A6C-AB5E-43F6-83D7-1DFE253F7F8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D9CB-5B9D-4A88-A392-17C996B86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C686FB-12A7-4E3B-B174-703C99359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73282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B3193-810E-4C7A-A15C-C256D36E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38" y="-571500"/>
            <a:ext cx="6316662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996BE8-6069-46A2-8CFE-505F45A15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75426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5413-343D-454E-9E60-AF7B0A816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69D563-EDF3-4A14-99CD-09977BA6C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85615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329CF-A71E-4406-AB5B-572E20F6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03914A-B10B-49FC-A4DC-25807FDE0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84659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469E-8DFF-4A33-8C2A-36FEF07D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3561DD-786D-4C3E-B077-66B162FB6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600" cy="6858000"/>
          </a:xfrm>
        </p:spPr>
      </p:pic>
    </p:spTree>
    <p:extLst>
      <p:ext uri="{BB962C8B-B14F-4D97-AF65-F5344CB8AC3E}">
        <p14:creationId xmlns:p14="http://schemas.microsoft.com/office/powerpoint/2010/main" val="2953351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DF320-9753-4C58-9E98-F8C3682BA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0CAB4C-EE98-4392-95E9-C1D783BB0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40285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0CA9-14F3-4F9D-A40C-7EABACC8B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745270-AC19-467B-ABEA-66B931037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06143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0F1A-B527-474F-93BC-E61AC446D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DAE667-04EC-4B5C-8DC3-A0367220A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0502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C7E59-4BBC-42E4-A436-F0C6A390D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C4A8AA-1A98-4A51-8E33-431FFFFEA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83850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14D4-921B-4EFD-BBB8-6123731D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981F66-74E0-40AE-A58A-5E6C75BFB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92448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54BAA-59C0-4CDE-AFC5-524712CE2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4BCE6D-0C97-4219-9B6E-BA99D3168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820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2EE19-5881-4D59-A244-0FA8065E0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CDB31-5CD0-4C2C-AD92-F0C95213E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67688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112DD-086E-477A-98B3-D6597D412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218B3D-5A21-4311-9264-E0EF23AF6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5738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900E-CF56-4EF8-AE32-336E27F64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38BB5D-DC3A-4BA2-B9D3-6ACB0C353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95817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F41D2-5263-425D-B02C-9F2515FCE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2FD77C-EDC8-4E87-9CDF-F31C31B81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1371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AE3C-A37C-43D1-9FB2-F54070A18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B9B648-C64E-42AB-84C8-9D3C45BFA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47261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1928F-2489-4626-B566-EE179FE84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26361E-7224-4080-B6B4-D80CD8016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02525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732B-21BE-4F2F-92E2-CB2CF1A4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5462AF-A1FF-4FF2-A334-F6C096312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84916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C42D-475D-424A-A11D-7C4D49D36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D7055C-36E4-46A7-9445-B2275C294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21254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D49E1-A4E8-4D3B-91C2-3A7C8A916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B0C030-7617-4CDD-998D-EC383A388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20227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57278-848B-4E97-BEAF-06B7266D3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4E41B0-EA2C-4E1B-BE91-6B76925F4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06651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367FF-E8AD-4501-8D20-5550F8BF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EBC0AF-D08F-4002-942D-9CA38A41D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7086600"/>
          </a:xfrm>
        </p:spPr>
      </p:pic>
    </p:spTree>
    <p:extLst>
      <p:ext uri="{BB962C8B-B14F-4D97-AF65-F5344CB8AC3E}">
        <p14:creationId xmlns:p14="http://schemas.microsoft.com/office/powerpoint/2010/main" val="3174731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750B-784D-4853-9CAB-27846B472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39F9AB-D5D6-470E-AE21-A62C6A05D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48800" cy="6858000"/>
          </a:xfrm>
        </p:spPr>
      </p:pic>
    </p:spTree>
    <p:extLst>
      <p:ext uri="{BB962C8B-B14F-4D97-AF65-F5344CB8AC3E}">
        <p14:creationId xmlns:p14="http://schemas.microsoft.com/office/powerpoint/2010/main" val="6590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815EA-1D2B-4961-AD60-6224C9617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43D833-7497-4ECE-BC6D-0DBC9665C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08297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4F00-BAE5-49D7-A192-0E8D5F94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ADF2DE-4EBC-481D-B8EF-29816C058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88635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B186-C99E-4730-891F-F2D77F9DD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FF1396-F512-4761-B393-6065C8BDD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36004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69DE-7825-40A6-BEE9-87511D3D9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252D31-32B7-4CE6-A230-82FBABF83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20564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232CB-1E87-424C-8EB3-4233340A3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378938-0653-49E8-A4C5-041F41575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86296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982C-81AF-4138-A463-CA4709B9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48C9A3-5566-4FE0-A37A-A7028DED3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80845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9AD5B-1DA7-4A32-A698-8346EF40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DFE245-BE63-4492-B0A1-C246F2CE0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76296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EEFDC-659D-4294-897F-BCA67A05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16DE75-43C7-40A2-8FBC-7A5E872AA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285340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2044_slide">
  <a:themeElements>
    <a:clrScheme name="cc6600_204, 102, 000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cc6600_204, 102, 00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c6600_204, 102, 000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2044_slide</Template>
  <TotalTime>1498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2044_slide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Rush-Henrietta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kristian kuhn</dc:creator>
  <cp:lastModifiedBy>kristian kuhn</cp:lastModifiedBy>
  <cp:revision>167</cp:revision>
  <dcterms:created xsi:type="dcterms:W3CDTF">2010-10-13T13:26:25Z</dcterms:created>
  <dcterms:modified xsi:type="dcterms:W3CDTF">2022-12-01T00:09:17Z</dcterms:modified>
</cp:coreProperties>
</file>