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35"/>
  </p:notesMasterIdLst>
  <p:sldIdLst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85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FE0C41-E92A-4BEE-AF5F-28F4AF3778E9}">
          <p14:sldIdLst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85"/>
          </p14:sldIdLst>
        </p14:section>
        <p14:section name="Untitled Section" id="{D96BE36A-A005-4DEF-AE81-D88DD647AD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723" autoAdjust="0"/>
  </p:normalViewPr>
  <p:slideViewPr>
    <p:cSldViewPr>
      <p:cViewPr varScale="1">
        <p:scale>
          <a:sx n="40" d="100"/>
          <a:sy n="40" d="100"/>
        </p:scale>
        <p:origin x="136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E3F7-054C-4150-AB03-9A9FEF82EC4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6D68-3D6E-4D72-8DE3-9EEC052D0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56BEC4-5A0E-4DC5-8C95-31F25720C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42197-9842-480D-AF73-D81244E4D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9CD18-21EA-4916-AD98-5AFBEBDBD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24CFB4C-75B4-4620-9F30-3B8D2A0E6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BF330-2C59-49D9-BA47-313E88A35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ECF6-2218-457C-802B-41B23F67A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125A5-C4EF-4849-A1DD-6FF7E9BF1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10C47-F5EC-4D73-9538-5D270303B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F58C3-1CEF-4933-A2D8-9DE2F21AC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915CE-8435-45AD-A3DF-41096CFD7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1C967-07D4-4268-9479-3891D58FB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570FA-205C-4699-B921-63B55F593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F060B-7A28-4911-804C-02BCF47C0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49B8-9DE7-4673-9EB6-5C81F3C74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DD9FF-21E2-4C89-A229-62CD5EA3B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4976F-82FF-464A-AECC-D91EE2645E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29AF6-9B5B-4C4C-A543-EA69F82CE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B8778-5053-487D-BF7A-9580DB014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823C1-677B-4A07-863C-A5A807B29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DDB9F-E6F5-4144-81E3-BEC13E746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FA107-93AE-4105-97F5-0374465B1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884A-F295-435C-BBAA-6A8120530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214E08-1A69-4EEE-B559-DF425FAA6CD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FB9A6C-AB5E-43F6-83D7-1DFE253F7F8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2795-E074-2366-A4E3-1746AEA0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805E58-3385-B764-DD78-B01C14593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0386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187BB-9496-000C-06D8-6C78A1107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A0D9A9-4899-183C-6172-A38CC1D64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3237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41844-BEB3-E146-D410-482C4286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09B403-4B49-C299-99DF-18E2C3B29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0214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6633-72D4-5A8D-D539-FB9411F8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53EAA2-FD9B-FF60-FA9A-9CB48EB06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4945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A7ECD-C914-2C81-32DE-00401CF8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DE7E2C0-EFFA-8B00-8A50-C68818835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1160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35EC6-8435-FB4B-C318-29C885F95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62072E2-A25B-5463-A8E1-30779D2B1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86458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9068-F7B4-7B7A-B12E-EECCCFD2F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89688289-A594-C838-A0C9-587DC70F6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14193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4B6B-921A-AE1E-308B-32B95C8E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ADF17819-1D6B-8A44-5D47-6E53DA30F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26158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55AC-5068-77A0-9AEB-B2D7AB1DB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449CA00-E97A-7424-9E5D-FB3158D4D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01170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D5751-7266-FC93-3A3B-EB0206D9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C6FAC94-B24B-D28F-D21F-9665F81E2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06749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3655-8B7D-CA09-A470-0212EFC0C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F63A5B-389C-58EF-2BF2-A4F1DFA77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44493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F4CF2-81E4-88E9-A2FC-A6FD24D6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4949FC8-409E-F32D-3297-9A39AA57D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74935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021FF-E63B-FA0F-011B-354C229E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F93ABD1-4D4E-8FCE-87F4-C6D9D8D16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27978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F07E-C0BF-ED1D-5EA2-F7C2DC5F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2F6C2AC-0EEA-E40E-62E6-DF9702125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83072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AEC7-6E38-AE9F-70B0-218EE35B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50B8FBCD-02FE-FD5B-53C8-66CACDA24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9812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6F8A5-949D-32FD-3147-53129536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E44CAC3-40C3-A6F2-0BAF-8471025EB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34866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C92A-47CC-E837-F7F2-9BCDA389F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mammal, green&#10;&#10;Description automatically generated">
            <a:extLst>
              <a:ext uri="{FF2B5EF4-FFF2-40B4-BE49-F238E27FC236}">
                <a16:creationId xmlns:a16="http://schemas.microsoft.com/office/drawing/2014/main" id="{680277A3-3942-A6C0-61F2-D4089C9A7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3204150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9080-21D3-DDBD-221A-E1D3AD40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mammal, green&#10;&#10;Description automatically generated">
            <a:extLst>
              <a:ext uri="{FF2B5EF4-FFF2-40B4-BE49-F238E27FC236}">
                <a16:creationId xmlns:a16="http://schemas.microsoft.com/office/drawing/2014/main" id="{947780B7-BFCF-C7DC-BA80-69AE8C510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22881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A19EE-8A06-C077-7DA3-B6347D26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963A6A-5108-ED4C-7038-1EDC3E929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3183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7642-90DB-F570-A5CF-160F5AB7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4D13D65-E554-A4D8-9D7E-8733A983B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83658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2B40-1F0D-F7EE-D56D-56CFD0AA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F24866-02FD-4C70-A195-5261854C2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43897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2B21-9DD5-B434-17AF-350EBAA58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E04A8C8-48FA-3B19-3E5A-A0F34213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84926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73647-3613-CC68-5744-BCF4E2314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74C93324-A4CA-A859-9313-F03610B63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74382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9481-2A95-5E63-41C5-0409888C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EE01B611-256B-E694-6327-736715DDC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01177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13B4-5720-1927-E994-C97FCE69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004CF1F0-BD2F-0133-B60F-E7B0C95E1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60884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4F00-BAE5-49D7-A192-0E8D5F94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ADF2DE-4EBC-481D-B8EF-29816C058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8863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2D0F-3548-70A0-A0A1-F43937CC6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7A5532D8-2B61-163A-B983-8D2851C6E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7544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08479-6D21-B15E-16BE-1C313445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AB63D4C-283D-65E8-8B02-FF6F797CE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9930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01A9-45B9-2678-2758-131DDD9E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mammal, green&#10;&#10;Description automatically generated">
            <a:extLst>
              <a:ext uri="{FF2B5EF4-FFF2-40B4-BE49-F238E27FC236}">
                <a16:creationId xmlns:a16="http://schemas.microsoft.com/office/drawing/2014/main" id="{E2ED0CCF-C9DA-9BB9-E503-7FE094121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86638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6F38-08C1-117D-E61E-C6B53ED4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green, mammal&#10;&#10;Description automatically generated">
            <a:extLst>
              <a:ext uri="{FF2B5EF4-FFF2-40B4-BE49-F238E27FC236}">
                <a16:creationId xmlns:a16="http://schemas.microsoft.com/office/drawing/2014/main" id="{378D1AF1-1E43-DEFB-76B0-6F8EBBBE6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47279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AE28B-406F-CCE5-4031-13439C1DB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E7F81A8-6D56-773D-E39D-AA3DF3F2A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51914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0C97-EE8B-CF01-8546-0BF82C8B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4EC18D1-A1B4-B33B-8DD7-B5DAB3A32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265430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2044_slide">
  <a:themeElements>
    <a:clrScheme name="cc6600_204, 102, 000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cc6600_204, 102, 0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6600_204, 102, 000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2044_slide</Template>
  <TotalTime>1344</TotalTime>
  <Words>0</Words>
  <Application>Microsoft Office PowerPoint</Application>
  <PresentationFormat>On-screen Show (4:3)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2044_slide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Rush-Henrietta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kuhn</dc:creator>
  <cp:lastModifiedBy>kristian kuhn</cp:lastModifiedBy>
  <cp:revision>149</cp:revision>
  <dcterms:created xsi:type="dcterms:W3CDTF">2010-10-13T13:26:25Z</dcterms:created>
  <dcterms:modified xsi:type="dcterms:W3CDTF">2022-11-29T23:24:30Z</dcterms:modified>
</cp:coreProperties>
</file>