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27"/>
  </p:notesMasterIdLst>
  <p:sldIdLst>
    <p:sldId id="391" r:id="rId3"/>
    <p:sldId id="392" r:id="rId4"/>
    <p:sldId id="393" r:id="rId5"/>
    <p:sldId id="348" r:id="rId6"/>
    <p:sldId id="349" r:id="rId7"/>
    <p:sldId id="399" r:id="rId8"/>
    <p:sldId id="394" r:id="rId9"/>
    <p:sldId id="396" r:id="rId10"/>
    <p:sldId id="398" r:id="rId11"/>
    <p:sldId id="397" r:id="rId12"/>
    <p:sldId id="395" r:id="rId13"/>
    <p:sldId id="400" r:id="rId14"/>
    <p:sldId id="304" r:id="rId15"/>
    <p:sldId id="305" r:id="rId16"/>
    <p:sldId id="401" r:id="rId17"/>
    <p:sldId id="403" r:id="rId18"/>
    <p:sldId id="402" r:id="rId19"/>
    <p:sldId id="404" r:id="rId20"/>
    <p:sldId id="405" r:id="rId21"/>
    <p:sldId id="406" r:id="rId22"/>
    <p:sldId id="373" r:id="rId23"/>
    <p:sldId id="407" r:id="rId24"/>
    <p:sldId id="408" r:id="rId25"/>
    <p:sldId id="36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91"/>
            <p14:sldId id="392"/>
            <p14:sldId id="393"/>
            <p14:sldId id="348"/>
            <p14:sldId id="349"/>
            <p14:sldId id="399"/>
            <p14:sldId id="394"/>
            <p14:sldId id="396"/>
            <p14:sldId id="398"/>
            <p14:sldId id="397"/>
            <p14:sldId id="395"/>
            <p14:sldId id="400"/>
            <p14:sldId id="304"/>
            <p14:sldId id="305"/>
            <p14:sldId id="401"/>
            <p14:sldId id="403"/>
            <p14:sldId id="402"/>
            <p14:sldId id="404"/>
            <p14:sldId id="405"/>
            <p14:sldId id="406"/>
            <p14:sldId id="373"/>
            <p14:sldId id="407"/>
            <p14:sldId id="408"/>
            <p14:sldId id="367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36" d="100"/>
          <a:sy n="36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7DD-9C91-41B9-885E-90C9091B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83ED9-E7A0-42F3-B5AC-EDF415601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040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52EA-6461-4B6A-9F1B-371271E6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F1C63-6004-4443-ADBD-D60EA6635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64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81D4-8494-43D1-8882-D10CB8E5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3CC635-A7FF-4913-B159-E67389538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9002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BB6E-BE46-401F-9CD5-B4E98BC4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3C3871-895F-479F-A0D0-CB7C66510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98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DBDD-8BF1-4562-BAB2-2609575A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5D7A4-CF59-4D6E-BC96-AD6D05002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169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CDE2-9F05-4DDE-A1E6-7CC6E18D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3B8F0-38CF-48F1-864A-937C39438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370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C4BB-F663-4CFC-AA07-3F736FF3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038DDD-CDC3-4229-953F-EF4D41E09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171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2FC9-9C50-4E24-9F7F-DBEB1182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3F07FB-3C52-4A0C-ABF1-D283BA9C8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3402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CC4B-0171-4564-B3E6-CF94AB6B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BC3A47-6B61-4773-9019-9D6E4A0DA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9540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5342-DE10-4A54-B8AA-5A49F67F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AC588-B02F-496D-A606-5DB7433FE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5873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73E5-92B9-4650-A3B8-8D00EAC8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4012A1-B29B-4BB6-AFF4-CA0DA5C17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014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FF2B-2130-4361-9A23-C4E36A51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E3A5E5-11D4-479C-A30C-095751672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633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AA7C-F4C6-4F53-B55C-0D6E1BDD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9146C6-7976-444D-AF66-E202A729E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3505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CDE2-9F05-4DDE-A1E6-7CC6E18D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3B8F0-38CF-48F1-864A-937C39438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5408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A5D4-1AF3-4317-8412-DB50346D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E2DF3D-8F4F-4B8A-98DC-4F2DC6510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80480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4F9C-8BE4-4166-A72B-0AA922CD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A108F9-5B8A-4546-9ECE-20F9F09F7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4377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5B65-15FB-44B8-8944-C62DA0E0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618CAD-1B04-4042-AE01-572F91811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121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B6FA-EF3F-4E69-AE75-2FCA9194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A139B8-68A6-498A-8699-46C27E3A2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704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2355-E4F3-45E8-B096-1512EAF2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5FA262-D0E3-4470-936E-39E2238D1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016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5AD2-4106-4F5C-A2E9-E327079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E3365C-978D-4354-A028-1BAF23E48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0239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22ED-B8DB-466F-9406-5E69DA82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6B4CA-D49D-4A13-857D-7E0436D5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086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3FDA-A5C7-4C09-B0FE-697FEC8F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5A97B1-C447-45F9-88B1-433C53FC3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9028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1544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154</cp:revision>
  <dcterms:created xsi:type="dcterms:W3CDTF">2010-10-13T13:26:25Z</dcterms:created>
  <dcterms:modified xsi:type="dcterms:W3CDTF">2022-10-02T19:36:05Z</dcterms:modified>
</cp:coreProperties>
</file>