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2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/>
        </p14:section>
        <p14:section name="Untitled Section" id="{D96BE36A-A005-4DEF-AE81-D88DD647ADD1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3" autoAdjust="0"/>
  </p:normalViewPr>
  <p:slideViewPr>
    <p:cSldViewPr>
      <p:cViewPr varScale="1">
        <p:scale>
          <a:sx n="68" d="100"/>
          <a:sy n="68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D9CB-5B9D-4A88-A392-17C996B8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92A284-8BB3-4678-B5C7-F6218A276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28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E3A1-86C0-4B89-BF98-F47DFE79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D2810-A8E2-41A3-A35E-A942D7B91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206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3103-E9E6-42FC-87BE-309F4CD6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5F7A6-481D-437A-9FCC-D3D20A9CE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0050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044C-6008-4FFF-B28C-C10A3842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A0B4D4-F48E-4F38-9738-6411FA4D7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912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6E86-4C0C-498B-A572-326DEA81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98B74-DF44-49B2-AF32-78B236635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03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83AF-1443-481D-A942-3555B0C7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5BBBC6-A951-490A-8FC3-DAD7A3316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7509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33E5-2E10-4D22-885A-61E44A0B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F1CC03-89DC-46DA-BD45-38C1030F0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803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8FD6-1CBE-483C-A0D0-9A93B883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32B5D-2C84-4221-9594-EFC5C816A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788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3141-C5E7-4C48-AE9B-1B7AA5C5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CAF1FF-CB6E-425F-B859-578154ACE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9694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C376-E1F9-43A7-AE7C-C4DDDF0E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036599-9745-44F6-B80D-588481289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078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B14E-044B-4005-AAD3-2EAB1DDA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7CDC95-9182-42B6-8B4D-83B4619D0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6296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1AA3-0C8E-4A8E-BBBC-BB39CC949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AA874-5B23-4010-95DC-F47CB8DC6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97241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4697-C0AB-4CE8-83F0-07A69957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41CEF9-1542-4E6C-A1A3-4B649C7A7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274002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9FC9-F548-412A-8598-B9BA5B50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C23FF8-6308-40C3-949A-0CF8F17CD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8140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2BA8-1FC2-4802-A828-501FDF5E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3FA63D-B4CE-42BC-B2FE-F204819E5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1547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0FE2-6378-4644-9BB1-CBC2747A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4FE7C-70BF-4CDD-9397-036518127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01213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40B4-3328-409A-8376-C341B21A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74353-B7FC-471C-978B-9D4AE81F3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2624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1200-DAD5-42AD-B11D-51B36A7C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BD00A-CAC1-4841-8E02-DD6CD97CF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41494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36CE-58DB-4B8A-9298-A1648881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265F6-CF41-4C42-A9A0-B4BE6E373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7999"/>
          </a:xfrm>
        </p:spPr>
      </p:pic>
    </p:spTree>
    <p:extLst>
      <p:ext uri="{BB962C8B-B14F-4D97-AF65-F5344CB8AC3E}">
        <p14:creationId xmlns:p14="http://schemas.microsoft.com/office/powerpoint/2010/main" val="1253472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A7C3-49C1-4DC9-AF6D-97DF6685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00DAB-96C5-4BFE-9124-F43D5EC7D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373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0814-F15B-4787-8AC6-B91CAFF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C542-33DF-4A61-8E4D-99E82B708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54063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67BA-A028-4B42-B9B3-61EA4A66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AFD00-1221-4387-8CF4-A125801F7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779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E936-001C-426C-8112-46FB4016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4C5A7-28C6-41C0-84CE-9960A14B8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135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0B19-D054-454B-9D9F-F99561ED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42A60E-5DF2-4861-9DDA-BA19F853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091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D578-635B-4AD0-9082-E3F54172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9E0FC6-0F30-475D-99E3-AFC7D9E0D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551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3F46-789A-4B58-B0FD-2EA44BAE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A12FC7-3C52-490E-BE61-887C08531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339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ADBF-BFB3-4E41-8366-67511EE3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EF57F-75E1-4344-B287-DB1277798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3166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5091-F09B-499C-BE11-32B81984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8F4890-9CD4-4609-B9DF-8EF467DA6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6713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1496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167</cp:revision>
  <dcterms:created xsi:type="dcterms:W3CDTF">2010-10-13T13:26:25Z</dcterms:created>
  <dcterms:modified xsi:type="dcterms:W3CDTF">2022-10-18T00:15:49Z</dcterms:modified>
</cp:coreProperties>
</file>