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63" r:id="rId2"/>
  </p:sldMasterIdLst>
  <p:notesMasterIdLst>
    <p:notesMasterId r:id="rId31"/>
  </p:notesMasterIdLst>
  <p:sldIdLst>
    <p:sldId id="304" r:id="rId3"/>
    <p:sldId id="288" r:id="rId4"/>
    <p:sldId id="289" r:id="rId5"/>
    <p:sldId id="287" r:id="rId6"/>
    <p:sldId id="290" r:id="rId7"/>
    <p:sldId id="348" r:id="rId8"/>
    <p:sldId id="349" r:id="rId9"/>
    <p:sldId id="294" r:id="rId10"/>
    <p:sldId id="295" r:id="rId11"/>
    <p:sldId id="296" r:id="rId12"/>
    <p:sldId id="297" r:id="rId13"/>
    <p:sldId id="305" r:id="rId14"/>
    <p:sldId id="306" r:id="rId15"/>
    <p:sldId id="307" r:id="rId16"/>
    <p:sldId id="308" r:id="rId17"/>
    <p:sldId id="298" r:id="rId18"/>
    <p:sldId id="299" r:id="rId19"/>
    <p:sldId id="300" r:id="rId20"/>
    <p:sldId id="301" r:id="rId21"/>
    <p:sldId id="302" r:id="rId22"/>
    <p:sldId id="309" r:id="rId23"/>
    <p:sldId id="310" r:id="rId24"/>
    <p:sldId id="311" r:id="rId25"/>
    <p:sldId id="312" r:id="rId26"/>
    <p:sldId id="313" r:id="rId27"/>
    <p:sldId id="314" r:id="rId28"/>
    <p:sldId id="363" r:id="rId29"/>
    <p:sldId id="366" r:id="rId3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3FE0C41-E92A-4BEE-AF5F-28F4AF3778E9}">
          <p14:sldIdLst/>
        </p14:section>
        <p14:section name="Untitled Section" id="{D96BE36A-A005-4DEF-AE81-D88DD647ADD1}">
          <p14:sldIdLst>
            <p14:sldId id="304"/>
            <p14:sldId id="288"/>
            <p14:sldId id="289"/>
            <p14:sldId id="287"/>
            <p14:sldId id="290"/>
            <p14:sldId id="348"/>
            <p14:sldId id="349"/>
            <p14:sldId id="294"/>
            <p14:sldId id="295"/>
            <p14:sldId id="296"/>
            <p14:sldId id="297"/>
            <p14:sldId id="305"/>
            <p14:sldId id="306"/>
            <p14:sldId id="307"/>
            <p14:sldId id="308"/>
            <p14:sldId id="298"/>
            <p14:sldId id="299"/>
            <p14:sldId id="300"/>
            <p14:sldId id="301"/>
            <p14:sldId id="302"/>
            <p14:sldId id="309"/>
            <p14:sldId id="310"/>
            <p14:sldId id="311"/>
            <p14:sldId id="312"/>
            <p14:sldId id="313"/>
            <p14:sldId id="314"/>
            <p14:sldId id="363"/>
            <p14:sldId id="3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97" autoAdjust="0"/>
    <p:restoredTop sz="94723" autoAdjust="0"/>
  </p:normalViewPr>
  <p:slideViewPr>
    <p:cSldViewPr>
      <p:cViewPr varScale="1">
        <p:scale>
          <a:sx n="40" d="100"/>
          <a:sy n="40" d="100"/>
        </p:scale>
        <p:origin x="1362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1AE3F7-054C-4150-AB03-9A9FEF82EC49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3C6D68-3D6E-4D72-8DE3-9EEC052D0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610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856BEC4-5A0E-4DC5-8C95-31F25720C34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342197-9842-480D-AF73-D81244E4DAA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D9CD18-21EA-4916-AD98-5AFBEBDBD62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8854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8855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24CFB4C-75B4-4620-9F30-3B8D2A0E68F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BF330-2C59-49D9-BA47-313E88A352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E7ECF6-2218-457C-802B-41B23F67A82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E125A5-C4EF-4849-A1DD-6FF7E9BF15F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E10C47-F5EC-4D73-9538-5D270303B79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4F58C3-1CEF-4933-A2D8-9DE2F21ACE8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D915CE-8435-45AD-A3DF-41096CFD718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01C967-07D4-4268-9479-3891D58FB5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A570FA-205C-4699-B921-63B55F5936C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0F060B-7A28-4911-804C-02BCF47C0C6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8D49B8-9DE7-4673-9EB6-5C81F3C7450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0DD9FF-21E2-4C89-A229-62CD5EA3B2A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54976F-82FF-464A-AECC-D91EE2645E8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D29AF6-9B5B-4C4C-A543-EA69F82CE6C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6B8778-5053-487D-BF7A-9580DB01414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4823C1-677B-4A07-863C-A5A807B29C3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DDDB9F-E6F5-4144-81E3-BEC13E74609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BFA107-93AE-4105-97F5-0374465B1CF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B0884A-F295-435C-BBAA-6A8120530E4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F214E08-1A69-4EEE-B559-DF425FAA6CD1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78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778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778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7FB9A6C-AB5E-43F6-83D7-1DFE253F7F86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1F901-9CCC-6766-D104-28472C5E0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&#10;&#10;Description automatically generated with medium confidence">
            <a:extLst>
              <a:ext uri="{FF2B5EF4-FFF2-40B4-BE49-F238E27FC236}">
                <a16:creationId xmlns:a16="http://schemas.microsoft.com/office/drawing/2014/main" id="{2A89CE75-8792-E048-CF34-F49263F83B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852372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07B49-C078-47D7-8E0B-35A35D777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629CB46-D2AF-42BA-8DB5-1CD951ADF0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440808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AFA6D-693A-46CE-B703-C3F80D7DB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CAF53F5-8D59-407E-A269-4A59B0B2AC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215624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56038-EBF7-5572-5D1D-132568E69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2C69DF0-49F8-51D3-774A-68A831B617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14471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31058-BE7A-64E9-FAE0-F2E519A5F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5757B3F1-7BF1-6C55-C2EC-A2A9F67903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496233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25426-8011-269F-488B-AE1D34F8F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&#10;&#10;Description automatically generated with medium confidence">
            <a:extLst>
              <a:ext uri="{FF2B5EF4-FFF2-40B4-BE49-F238E27FC236}">
                <a16:creationId xmlns:a16="http://schemas.microsoft.com/office/drawing/2014/main" id="{D4CE7103-EF88-4CC8-3525-F27028C050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4181572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044DC-C3BD-AA18-C7FB-24A7A1908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hape, arrow&#10;&#10;Description automatically generated">
            <a:extLst>
              <a:ext uri="{FF2B5EF4-FFF2-40B4-BE49-F238E27FC236}">
                <a16:creationId xmlns:a16="http://schemas.microsoft.com/office/drawing/2014/main" id="{36954E6C-5D65-07A3-C328-4EDE1B640C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7589946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D6EEA-9671-45EF-BEF2-E61378134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39E1E4-AE4C-4989-B321-1D5C50E136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095181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E5C3A-4E5A-4D85-8955-E942946C5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C70CAC-8B0F-43BE-8F8E-1D2EFDDC18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373859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3040B-F403-4C24-BA3D-7AAD2251F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2AB6EC4-1581-447B-8BA4-0703F535D8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8491252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D992-FBD2-495A-A670-963FE81CD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55E19A4-5DAD-4B83-AACB-AE6DF7D658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954323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2646C-85EE-4846-8173-369447F1A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8161FF-75C2-447C-AE5C-95C90D84AE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292515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5A1D2-9DF9-418C-A368-6F4150122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5E1454A-EC35-4909-8784-9A81F53ECD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2610269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2E91E-BF4E-AD1E-5016-5A39A4EBB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&#10;&#10;Description automatically generated with low confidence">
            <a:extLst>
              <a:ext uri="{FF2B5EF4-FFF2-40B4-BE49-F238E27FC236}">
                <a16:creationId xmlns:a16="http://schemas.microsoft.com/office/drawing/2014/main" id="{588EE93D-1C0F-AEB6-A0E7-9DDAFD3BD2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982078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3040B-F403-4C24-BA3D-7AAD2251F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2AB6EC4-1581-447B-8BA4-0703F535D8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3009446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0A096-BBDC-5C47-0A01-0EB379157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0216D937-D6E4-8C5C-8D6E-F871566C33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5768721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DA97E-E2F3-680B-D8E1-AC23299A5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5CFF8302-6A21-579E-68AB-41C6EAC800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97469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BFBE3-12E6-82F8-C0AB-18834B9D0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2F99C9D9-E9B8-038C-7179-851D228A02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9588228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E0CA1-2A6A-5DF3-86A3-0C64BDF7B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&#10;&#10;Description automatically generated with low confidence">
            <a:extLst>
              <a:ext uri="{FF2B5EF4-FFF2-40B4-BE49-F238E27FC236}">
                <a16:creationId xmlns:a16="http://schemas.microsoft.com/office/drawing/2014/main" id="{AA1497A7-4986-9865-A1B1-90CF5AD891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4631925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23110-4738-A178-2188-B6F1215CA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0BE9607A-9716-EE50-7AA9-1D5A4E02AB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3794493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5BC77-018F-CBA6-E811-B784043B1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person, person, male&#10;&#10;Description automatically generated">
            <a:extLst>
              <a:ext uri="{FF2B5EF4-FFF2-40B4-BE49-F238E27FC236}">
                <a16:creationId xmlns:a16="http://schemas.microsoft.com/office/drawing/2014/main" id="{32388BFB-BE8C-47AD-D97F-0D4AE2A3B5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43903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8A68F-E4A8-41F9-9181-D6F8DDF25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2F0593-3AED-4457-A88B-5ACDEBD754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047259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3192D-5DF5-4DBF-8DEC-19FDA8557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5CE8AB-3663-4608-B794-9F384CCD79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397714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FAA2-9AD2-4583-857A-FEA9432B7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E7C0D4-9E1A-4C87-9045-A184EC9F78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0185912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567C2-5BA7-4108-B534-CC35E7E46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09F597B8-CACB-4FD8-AAF8-8E8B9A3AC0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424524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00DC5-4E91-4594-8113-C398A01D2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Diagram&#10;&#10;Description automatically generated with low confidence">
            <a:extLst>
              <a:ext uri="{FF2B5EF4-FFF2-40B4-BE49-F238E27FC236}">
                <a16:creationId xmlns:a16="http://schemas.microsoft.com/office/drawing/2014/main" id="{C29B622A-39BC-4F2F-BCB9-640D0CEA71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399644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16B7E-4713-4D33-800A-D8BA8F4BE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AB676D-65A2-49F9-934C-E273583B3C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997775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655C1-534B-45AD-8A06-15E032277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17C05E-5412-44AB-8411-685EC785C1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9144000" cy="6934200"/>
          </a:xfrm>
        </p:spPr>
      </p:pic>
    </p:spTree>
    <p:extLst>
      <p:ext uri="{BB962C8B-B14F-4D97-AF65-F5344CB8AC3E}">
        <p14:creationId xmlns:p14="http://schemas.microsoft.com/office/powerpoint/2010/main" val="353508186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2044_slide">
  <a:themeElements>
    <a:clrScheme name="cc6600_204, 102, 000 2">
      <a:dk1>
        <a:srgbClr val="333333"/>
      </a:dk1>
      <a:lt1>
        <a:srgbClr val="FFFFFF"/>
      </a:lt1>
      <a:dk2>
        <a:srgbClr val="CC6600"/>
      </a:dk2>
      <a:lt2>
        <a:srgbClr val="FFFFFF"/>
      </a:lt2>
      <a:accent1>
        <a:srgbClr val="FFAD99"/>
      </a:accent1>
      <a:accent2>
        <a:srgbClr val="FFD77A"/>
      </a:accent2>
      <a:accent3>
        <a:srgbClr val="E2B8AA"/>
      </a:accent3>
      <a:accent4>
        <a:srgbClr val="DADADA"/>
      </a:accent4>
      <a:accent5>
        <a:srgbClr val="FFD3CA"/>
      </a:accent5>
      <a:accent6>
        <a:srgbClr val="E7C36E"/>
      </a:accent6>
      <a:hlink>
        <a:srgbClr val="96E36D"/>
      </a:hlink>
      <a:folHlink>
        <a:srgbClr val="FFBD7A"/>
      </a:folHlink>
    </a:clrScheme>
    <a:fontScheme name="cc6600_204, 102, 000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c6600_204, 102, 000 1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AE5B"/>
        </a:accent1>
        <a:accent2>
          <a:srgbClr val="F0C295"/>
        </a:accent2>
        <a:accent3>
          <a:srgbClr val="E2B8AA"/>
        </a:accent3>
        <a:accent4>
          <a:srgbClr val="DADADA"/>
        </a:accent4>
        <a:accent5>
          <a:srgbClr val="FFD3B5"/>
        </a:accent5>
        <a:accent6>
          <a:srgbClr val="D9B087"/>
        </a:accent6>
        <a:hlink>
          <a:srgbClr val="FFE1C2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6600_204, 102, 000 2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AD99"/>
        </a:accent1>
        <a:accent2>
          <a:srgbClr val="FFD77A"/>
        </a:accent2>
        <a:accent3>
          <a:srgbClr val="E2B8AA"/>
        </a:accent3>
        <a:accent4>
          <a:srgbClr val="DADADA"/>
        </a:accent4>
        <a:accent5>
          <a:srgbClr val="FFD3CA"/>
        </a:accent5>
        <a:accent6>
          <a:srgbClr val="E7C36E"/>
        </a:accent6>
        <a:hlink>
          <a:srgbClr val="96E36D"/>
        </a:hlink>
        <a:folHlink>
          <a:srgbClr val="FFBD7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6600_204, 102, 000 3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BD7A"/>
        </a:accent1>
        <a:accent2>
          <a:srgbClr val="98E66E"/>
        </a:accent2>
        <a:accent3>
          <a:srgbClr val="E2B8AA"/>
        </a:accent3>
        <a:accent4>
          <a:srgbClr val="DADADA"/>
        </a:accent4>
        <a:accent5>
          <a:srgbClr val="FFDBBE"/>
        </a:accent5>
        <a:accent6>
          <a:srgbClr val="89D063"/>
        </a:accent6>
        <a:hlink>
          <a:srgbClr val="FFB2BF"/>
        </a:hlink>
        <a:folHlink>
          <a:srgbClr val="B2BB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6600_204, 102, 000 4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BD7A"/>
        </a:accent1>
        <a:accent2>
          <a:srgbClr val="DAE66E"/>
        </a:accent2>
        <a:accent3>
          <a:srgbClr val="E2B8AA"/>
        </a:accent3>
        <a:accent4>
          <a:srgbClr val="DADADA"/>
        </a:accent4>
        <a:accent5>
          <a:srgbClr val="FFDBBE"/>
        </a:accent5>
        <a:accent6>
          <a:srgbClr val="C5D063"/>
        </a:accent6>
        <a:hlink>
          <a:srgbClr val="FFB2F9"/>
        </a:hlink>
        <a:folHlink>
          <a:srgbClr val="B2D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6600_204, 102, 000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AE5B"/>
        </a:accent1>
        <a:accent2>
          <a:srgbClr val="F0C295"/>
        </a:accent2>
        <a:accent3>
          <a:srgbClr val="FFFFFF"/>
        </a:accent3>
        <a:accent4>
          <a:srgbClr val="000000"/>
        </a:accent4>
        <a:accent5>
          <a:srgbClr val="FFD3B5"/>
        </a:accent5>
        <a:accent6>
          <a:srgbClr val="D9B087"/>
        </a:accent6>
        <a:hlink>
          <a:srgbClr val="FFE1C2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6600_204, 102, 000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AD99"/>
        </a:accent1>
        <a:accent2>
          <a:srgbClr val="FFD77A"/>
        </a:accent2>
        <a:accent3>
          <a:srgbClr val="FFFFFF"/>
        </a:accent3>
        <a:accent4>
          <a:srgbClr val="000000"/>
        </a:accent4>
        <a:accent5>
          <a:srgbClr val="FFD3CA"/>
        </a:accent5>
        <a:accent6>
          <a:srgbClr val="E7C36E"/>
        </a:accent6>
        <a:hlink>
          <a:srgbClr val="96E36D"/>
        </a:hlink>
        <a:folHlink>
          <a:srgbClr val="FFBD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6600_204, 102, 000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BD7A"/>
        </a:accent1>
        <a:accent2>
          <a:srgbClr val="98E66E"/>
        </a:accent2>
        <a:accent3>
          <a:srgbClr val="FFFFFF"/>
        </a:accent3>
        <a:accent4>
          <a:srgbClr val="000000"/>
        </a:accent4>
        <a:accent5>
          <a:srgbClr val="FFDBBE"/>
        </a:accent5>
        <a:accent6>
          <a:srgbClr val="89D063"/>
        </a:accent6>
        <a:hlink>
          <a:srgbClr val="FFB2BF"/>
        </a:hlink>
        <a:folHlink>
          <a:srgbClr val="B2BB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6600_204, 102, 000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BD7A"/>
        </a:accent1>
        <a:accent2>
          <a:srgbClr val="DAE66E"/>
        </a:accent2>
        <a:accent3>
          <a:srgbClr val="FFFFFF"/>
        </a:accent3>
        <a:accent4>
          <a:srgbClr val="000000"/>
        </a:accent4>
        <a:accent5>
          <a:srgbClr val="FFDBBE"/>
        </a:accent5>
        <a:accent6>
          <a:srgbClr val="C5D063"/>
        </a:accent6>
        <a:hlink>
          <a:srgbClr val="FFB2F9"/>
        </a:hlink>
        <a:folHlink>
          <a:srgbClr val="B2D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333333"/>
      </a:dk1>
      <a:lt1>
        <a:srgbClr val="FFFFFF"/>
      </a:lt1>
      <a:dk2>
        <a:srgbClr val="CC6600"/>
      </a:dk2>
      <a:lt2>
        <a:srgbClr val="FFFFFF"/>
      </a:lt2>
      <a:accent1>
        <a:srgbClr val="FFAD99"/>
      </a:accent1>
      <a:accent2>
        <a:srgbClr val="FFD77A"/>
      </a:accent2>
      <a:accent3>
        <a:srgbClr val="E2B8AA"/>
      </a:accent3>
      <a:accent4>
        <a:srgbClr val="DADADA"/>
      </a:accent4>
      <a:accent5>
        <a:srgbClr val="FFD3CA"/>
      </a:accent5>
      <a:accent6>
        <a:srgbClr val="E7C36E"/>
      </a:accent6>
      <a:hlink>
        <a:srgbClr val="96E36D"/>
      </a:hlink>
      <a:folHlink>
        <a:srgbClr val="FFBD7A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AE5B"/>
        </a:accent1>
        <a:accent2>
          <a:srgbClr val="F0C295"/>
        </a:accent2>
        <a:accent3>
          <a:srgbClr val="E2B8AA"/>
        </a:accent3>
        <a:accent4>
          <a:srgbClr val="DADADA"/>
        </a:accent4>
        <a:accent5>
          <a:srgbClr val="FFD3B5"/>
        </a:accent5>
        <a:accent6>
          <a:srgbClr val="D9B087"/>
        </a:accent6>
        <a:hlink>
          <a:srgbClr val="FFE1C2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AD99"/>
        </a:accent1>
        <a:accent2>
          <a:srgbClr val="FFD77A"/>
        </a:accent2>
        <a:accent3>
          <a:srgbClr val="E2B8AA"/>
        </a:accent3>
        <a:accent4>
          <a:srgbClr val="DADADA"/>
        </a:accent4>
        <a:accent5>
          <a:srgbClr val="FFD3CA"/>
        </a:accent5>
        <a:accent6>
          <a:srgbClr val="E7C36E"/>
        </a:accent6>
        <a:hlink>
          <a:srgbClr val="96E36D"/>
        </a:hlink>
        <a:folHlink>
          <a:srgbClr val="FFBD7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BD7A"/>
        </a:accent1>
        <a:accent2>
          <a:srgbClr val="98E66E"/>
        </a:accent2>
        <a:accent3>
          <a:srgbClr val="E2B8AA"/>
        </a:accent3>
        <a:accent4>
          <a:srgbClr val="DADADA"/>
        </a:accent4>
        <a:accent5>
          <a:srgbClr val="FFDBBE"/>
        </a:accent5>
        <a:accent6>
          <a:srgbClr val="89D063"/>
        </a:accent6>
        <a:hlink>
          <a:srgbClr val="FFB2BF"/>
        </a:hlink>
        <a:folHlink>
          <a:srgbClr val="B2BB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BD7A"/>
        </a:accent1>
        <a:accent2>
          <a:srgbClr val="DAE66E"/>
        </a:accent2>
        <a:accent3>
          <a:srgbClr val="E2B8AA"/>
        </a:accent3>
        <a:accent4>
          <a:srgbClr val="DADADA"/>
        </a:accent4>
        <a:accent5>
          <a:srgbClr val="FFDBBE"/>
        </a:accent5>
        <a:accent6>
          <a:srgbClr val="C5D063"/>
        </a:accent6>
        <a:hlink>
          <a:srgbClr val="FFB2F9"/>
        </a:hlink>
        <a:folHlink>
          <a:srgbClr val="B2D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AE5B"/>
        </a:accent1>
        <a:accent2>
          <a:srgbClr val="F0C295"/>
        </a:accent2>
        <a:accent3>
          <a:srgbClr val="FFFFFF"/>
        </a:accent3>
        <a:accent4>
          <a:srgbClr val="000000"/>
        </a:accent4>
        <a:accent5>
          <a:srgbClr val="FFD3B5"/>
        </a:accent5>
        <a:accent6>
          <a:srgbClr val="D9B087"/>
        </a:accent6>
        <a:hlink>
          <a:srgbClr val="FFE1C2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AD99"/>
        </a:accent1>
        <a:accent2>
          <a:srgbClr val="FFD77A"/>
        </a:accent2>
        <a:accent3>
          <a:srgbClr val="FFFFFF"/>
        </a:accent3>
        <a:accent4>
          <a:srgbClr val="000000"/>
        </a:accent4>
        <a:accent5>
          <a:srgbClr val="FFD3CA"/>
        </a:accent5>
        <a:accent6>
          <a:srgbClr val="E7C36E"/>
        </a:accent6>
        <a:hlink>
          <a:srgbClr val="96E36D"/>
        </a:hlink>
        <a:folHlink>
          <a:srgbClr val="FFBD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BD7A"/>
        </a:accent1>
        <a:accent2>
          <a:srgbClr val="98E66E"/>
        </a:accent2>
        <a:accent3>
          <a:srgbClr val="FFFFFF"/>
        </a:accent3>
        <a:accent4>
          <a:srgbClr val="000000"/>
        </a:accent4>
        <a:accent5>
          <a:srgbClr val="FFDBBE"/>
        </a:accent5>
        <a:accent6>
          <a:srgbClr val="89D063"/>
        </a:accent6>
        <a:hlink>
          <a:srgbClr val="FFB2BF"/>
        </a:hlink>
        <a:folHlink>
          <a:srgbClr val="B2BB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BD7A"/>
        </a:accent1>
        <a:accent2>
          <a:srgbClr val="DAE66E"/>
        </a:accent2>
        <a:accent3>
          <a:srgbClr val="FFFFFF"/>
        </a:accent3>
        <a:accent4>
          <a:srgbClr val="000000"/>
        </a:accent4>
        <a:accent5>
          <a:srgbClr val="FFDBBE"/>
        </a:accent5>
        <a:accent6>
          <a:srgbClr val="C5D063"/>
        </a:accent6>
        <a:hlink>
          <a:srgbClr val="FFB2F9"/>
        </a:hlink>
        <a:folHlink>
          <a:srgbClr val="B2D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2044_slide</Template>
  <TotalTime>1453</TotalTime>
  <Words>0</Words>
  <Application>Microsoft Office PowerPoint</Application>
  <PresentationFormat>On-screen Show (4:3)</PresentationFormat>
  <Paragraphs>0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2044_slide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Rush-Henrietta Central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kristian kuhn</dc:creator>
  <cp:lastModifiedBy>kristian kuhn</cp:lastModifiedBy>
  <cp:revision>157</cp:revision>
  <dcterms:created xsi:type="dcterms:W3CDTF">2010-10-13T13:26:25Z</dcterms:created>
  <dcterms:modified xsi:type="dcterms:W3CDTF">2022-09-01T16:51:33Z</dcterms:modified>
</cp:coreProperties>
</file>