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63" r:id="rId2"/>
  </p:sldMasterIdLst>
  <p:notesMasterIdLst>
    <p:notesMasterId r:id="rId24"/>
  </p:notesMasterIdLst>
  <p:sldIdLst>
    <p:sldId id="295" r:id="rId3"/>
    <p:sldId id="296" r:id="rId4"/>
    <p:sldId id="297" r:id="rId5"/>
    <p:sldId id="298" r:id="rId6"/>
    <p:sldId id="348" r:id="rId7"/>
    <p:sldId id="349" r:id="rId8"/>
    <p:sldId id="350" r:id="rId9"/>
    <p:sldId id="351" r:id="rId10"/>
    <p:sldId id="352" r:id="rId11"/>
    <p:sldId id="353" r:id="rId12"/>
    <p:sldId id="354" r:id="rId13"/>
    <p:sldId id="355" r:id="rId14"/>
    <p:sldId id="356" r:id="rId15"/>
    <p:sldId id="304" r:id="rId16"/>
    <p:sldId id="305" r:id="rId17"/>
    <p:sldId id="357" r:id="rId18"/>
    <p:sldId id="358" r:id="rId19"/>
    <p:sldId id="359" r:id="rId20"/>
    <p:sldId id="360" r:id="rId21"/>
    <p:sldId id="361" r:id="rId22"/>
    <p:sldId id="385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3FE0C41-E92A-4BEE-AF5F-28F4AF3778E9}">
          <p14:sldIdLst/>
        </p14:section>
        <p14:section name="Untitled Section" id="{D96BE36A-A005-4DEF-AE81-D88DD647ADD1}">
          <p14:sldIdLst>
            <p14:sldId id="295"/>
            <p14:sldId id="296"/>
            <p14:sldId id="297"/>
            <p14:sldId id="298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  <p14:sldId id="304"/>
            <p14:sldId id="305"/>
            <p14:sldId id="357"/>
            <p14:sldId id="358"/>
            <p14:sldId id="359"/>
            <p14:sldId id="360"/>
            <p14:sldId id="361"/>
            <p14:sldId id="3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94723" autoAdjust="0"/>
  </p:normalViewPr>
  <p:slideViewPr>
    <p:cSldViewPr>
      <p:cViewPr varScale="1">
        <p:scale>
          <a:sx n="40" d="100"/>
          <a:sy n="40" d="100"/>
        </p:scale>
        <p:origin x="1362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1AE3F7-054C-4150-AB03-9A9FEF82EC49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3C6D68-3D6E-4D72-8DE3-9EEC052D0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610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856BEC4-5A0E-4DC5-8C95-31F25720C3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42197-9842-480D-AF73-D81244E4DA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D9CD18-21EA-4916-AD98-5AFBEBDBD62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24CFB4C-75B4-4620-9F30-3B8D2A0E68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BF330-2C59-49D9-BA47-313E88A352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E7ECF6-2218-457C-802B-41B23F67A8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E125A5-C4EF-4849-A1DD-6FF7E9BF15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E10C47-F5EC-4D73-9538-5D270303B7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F58C3-1CEF-4933-A2D8-9DE2F21ACE8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D915CE-8435-45AD-A3DF-41096CFD718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01C967-07D4-4268-9479-3891D58FB5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A570FA-205C-4699-B921-63B55F5936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0F060B-7A28-4911-804C-02BCF47C0C6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8D49B8-9DE7-4673-9EB6-5C81F3C7450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0DD9FF-21E2-4C89-A229-62CD5EA3B2A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54976F-82FF-464A-AECC-D91EE2645E8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D29AF6-9B5B-4C4C-A543-EA69F82CE6C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6B8778-5053-487D-BF7A-9580DB01414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4823C1-677B-4A07-863C-A5A807B29C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DDDB9F-E6F5-4144-81E3-BEC13E7460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BFA107-93AE-4105-97F5-0374465B1C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B0884A-F295-435C-BBAA-6A8120530E4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F214E08-1A69-4EEE-B559-DF425FAA6CD1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7FB9A6C-AB5E-43F6-83D7-1DFE253F7F86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2D9CB-5B9D-4A88-A392-17C996B86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2FE2D4-34C1-4BBE-BFE6-374EB42F78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73282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7CAC2-21B3-4625-BF9A-45B8827CB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90F757-3215-4A90-9EF2-5A5F8E8C0B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03026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7D22B-5ED5-4A08-B377-C23ABFA9A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278A75-A202-43BB-9607-26ABEE8BEE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34200"/>
          </a:xfrm>
        </p:spPr>
      </p:pic>
    </p:spTree>
    <p:extLst>
      <p:ext uri="{BB962C8B-B14F-4D97-AF65-F5344CB8AC3E}">
        <p14:creationId xmlns:p14="http://schemas.microsoft.com/office/powerpoint/2010/main" val="2217434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6ADFC-2BA4-4700-9B19-D7DF2DCB9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C5A89C-A56F-47A6-B66B-E59190B5D0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87035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5EC4E-3FB0-4B30-9910-0EA9823DD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862B18-FB30-4B3B-B391-7B73343B8C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353862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5DBDD-8BF1-4562-BAB2-2609575A4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55D7A4-CF59-4D6E-BC96-AD6D050021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1695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ACDE2-9F05-4DDE-A1E6-7CC6E18D0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63B8F0-38CF-48F1-864A-937C394388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43703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C6799-9169-489B-BA15-EEB03505D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A84D35-09BC-4FFB-98CA-5112A67C22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85645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7A10F-0690-41FF-B47F-9BD8AD56C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4E318B-D590-4E39-BE47-E6013F348F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6556203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67246-468C-43B9-93D2-3EEE45591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18E588-5137-4B86-95CC-FF4CB14C30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1641541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2597E-8D7B-4E37-B260-B9516146D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F82B40-A010-4BA1-8290-BBF70DB718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41845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B1C6A-675D-40D4-A1F1-7DADA2081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DD528E-B96C-4001-97CD-764C9FAE1D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200620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46502-74A3-4B56-97FB-CDC7E07FB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BFEBF9-95BE-477D-8F9C-3786B44BE9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520608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14F00-BAE5-49D7-A192-0E8D5F94B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ADF2DE-4EBC-481D-B8EF-29816C0581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88635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F01AA-36C5-4B8D-B783-DFE6746CD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E24528-05B9-4E3A-8BEB-945ABD699E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2069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4E091-0895-4CA4-B960-074B9E2DE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395071-7909-4165-819A-D06ED485AF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87900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567C2-5BA7-4108-B534-CC35E7E46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9F597B8-CACB-4FD8-AAF8-8E8B9A3AC0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24524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00DC5-4E91-4594-8113-C398A01D2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iagram&#10;&#10;Description automatically generated with low confidence">
            <a:extLst>
              <a:ext uri="{FF2B5EF4-FFF2-40B4-BE49-F238E27FC236}">
                <a16:creationId xmlns:a16="http://schemas.microsoft.com/office/drawing/2014/main" id="{C29B622A-39BC-4F2F-BCB9-640D0CEA71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99644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36C75-39DB-443B-BCE0-CA36AA431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0B25B7-07C4-4C81-B82C-474AE37E1D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41052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16A31-637B-4574-88B8-EF45D2489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7CFA3B-98E9-41E5-8038-4C84B00D7B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55690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9C97A-BE54-41F3-BB5A-AEFD0638F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BD8C84-E5AE-4842-8667-6DEFDE4551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038191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2044_slide">
  <a:themeElements>
    <a:clrScheme name="cc6600_204, 102, 000 2">
      <a:dk1>
        <a:srgbClr val="333333"/>
      </a:dk1>
      <a:lt1>
        <a:srgbClr val="FFFFFF"/>
      </a:lt1>
      <a:dk2>
        <a:srgbClr val="CC6600"/>
      </a:dk2>
      <a:lt2>
        <a:srgbClr val="FFFFFF"/>
      </a:lt2>
      <a:accent1>
        <a:srgbClr val="FFAD99"/>
      </a:accent1>
      <a:accent2>
        <a:srgbClr val="FFD77A"/>
      </a:accent2>
      <a:accent3>
        <a:srgbClr val="E2B8AA"/>
      </a:accent3>
      <a:accent4>
        <a:srgbClr val="DADADA"/>
      </a:accent4>
      <a:accent5>
        <a:srgbClr val="FFD3CA"/>
      </a:accent5>
      <a:accent6>
        <a:srgbClr val="E7C36E"/>
      </a:accent6>
      <a:hlink>
        <a:srgbClr val="96E36D"/>
      </a:hlink>
      <a:folHlink>
        <a:srgbClr val="FFBD7A"/>
      </a:folHlink>
    </a:clrScheme>
    <a:fontScheme name="cc6600_204, 102, 00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c6600_204, 102, 000 1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AE5B"/>
        </a:accent1>
        <a:accent2>
          <a:srgbClr val="F0C295"/>
        </a:accent2>
        <a:accent3>
          <a:srgbClr val="E2B8AA"/>
        </a:accent3>
        <a:accent4>
          <a:srgbClr val="DADADA"/>
        </a:accent4>
        <a:accent5>
          <a:srgbClr val="FFD3B5"/>
        </a:accent5>
        <a:accent6>
          <a:srgbClr val="D9B087"/>
        </a:accent6>
        <a:hlink>
          <a:srgbClr val="FFE1C2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6600_204, 102, 000 2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AD99"/>
        </a:accent1>
        <a:accent2>
          <a:srgbClr val="FFD77A"/>
        </a:accent2>
        <a:accent3>
          <a:srgbClr val="E2B8AA"/>
        </a:accent3>
        <a:accent4>
          <a:srgbClr val="DADADA"/>
        </a:accent4>
        <a:accent5>
          <a:srgbClr val="FFD3CA"/>
        </a:accent5>
        <a:accent6>
          <a:srgbClr val="E7C36E"/>
        </a:accent6>
        <a:hlink>
          <a:srgbClr val="96E36D"/>
        </a:hlink>
        <a:folHlink>
          <a:srgbClr val="FFBD7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6600_204, 102, 000 3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BD7A"/>
        </a:accent1>
        <a:accent2>
          <a:srgbClr val="98E66E"/>
        </a:accent2>
        <a:accent3>
          <a:srgbClr val="E2B8AA"/>
        </a:accent3>
        <a:accent4>
          <a:srgbClr val="DADADA"/>
        </a:accent4>
        <a:accent5>
          <a:srgbClr val="FFDBBE"/>
        </a:accent5>
        <a:accent6>
          <a:srgbClr val="89D063"/>
        </a:accent6>
        <a:hlink>
          <a:srgbClr val="FFB2BF"/>
        </a:hlink>
        <a:folHlink>
          <a:srgbClr val="B2BB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6600_204, 102, 000 4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BD7A"/>
        </a:accent1>
        <a:accent2>
          <a:srgbClr val="DAE66E"/>
        </a:accent2>
        <a:accent3>
          <a:srgbClr val="E2B8AA"/>
        </a:accent3>
        <a:accent4>
          <a:srgbClr val="DADADA"/>
        </a:accent4>
        <a:accent5>
          <a:srgbClr val="FFDBBE"/>
        </a:accent5>
        <a:accent6>
          <a:srgbClr val="C5D063"/>
        </a:accent6>
        <a:hlink>
          <a:srgbClr val="FFB2F9"/>
        </a:hlink>
        <a:folHlink>
          <a:srgbClr val="B2D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6600_204, 102, 000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AE5B"/>
        </a:accent1>
        <a:accent2>
          <a:srgbClr val="F0C295"/>
        </a:accent2>
        <a:accent3>
          <a:srgbClr val="FFFFFF"/>
        </a:accent3>
        <a:accent4>
          <a:srgbClr val="000000"/>
        </a:accent4>
        <a:accent5>
          <a:srgbClr val="FFD3B5"/>
        </a:accent5>
        <a:accent6>
          <a:srgbClr val="D9B087"/>
        </a:accent6>
        <a:hlink>
          <a:srgbClr val="FFE1C2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6600_204, 102, 000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AD99"/>
        </a:accent1>
        <a:accent2>
          <a:srgbClr val="FFD77A"/>
        </a:accent2>
        <a:accent3>
          <a:srgbClr val="FFFFFF"/>
        </a:accent3>
        <a:accent4>
          <a:srgbClr val="000000"/>
        </a:accent4>
        <a:accent5>
          <a:srgbClr val="FFD3CA"/>
        </a:accent5>
        <a:accent6>
          <a:srgbClr val="E7C36E"/>
        </a:accent6>
        <a:hlink>
          <a:srgbClr val="96E36D"/>
        </a:hlink>
        <a:folHlink>
          <a:srgbClr val="FFBD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6600_204, 102, 000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D7A"/>
        </a:accent1>
        <a:accent2>
          <a:srgbClr val="98E66E"/>
        </a:accent2>
        <a:accent3>
          <a:srgbClr val="FFFFFF"/>
        </a:accent3>
        <a:accent4>
          <a:srgbClr val="000000"/>
        </a:accent4>
        <a:accent5>
          <a:srgbClr val="FFDBBE"/>
        </a:accent5>
        <a:accent6>
          <a:srgbClr val="89D063"/>
        </a:accent6>
        <a:hlink>
          <a:srgbClr val="FFB2BF"/>
        </a:hlink>
        <a:folHlink>
          <a:srgbClr val="B2BB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6600_204, 102, 000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D7A"/>
        </a:accent1>
        <a:accent2>
          <a:srgbClr val="DAE66E"/>
        </a:accent2>
        <a:accent3>
          <a:srgbClr val="FFFFFF"/>
        </a:accent3>
        <a:accent4>
          <a:srgbClr val="000000"/>
        </a:accent4>
        <a:accent5>
          <a:srgbClr val="FFDBBE"/>
        </a:accent5>
        <a:accent6>
          <a:srgbClr val="C5D063"/>
        </a:accent6>
        <a:hlink>
          <a:srgbClr val="FFB2F9"/>
        </a:hlink>
        <a:folHlink>
          <a:srgbClr val="B2D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333333"/>
      </a:dk1>
      <a:lt1>
        <a:srgbClr val="FFFFFF"/>
      </a:lt1>
      <a:dk2>
        <a:srgbClr val="CC6600"/>
      </a:dk2>
      <a:lt2>
        <a:srgbClr val="FFFFFF"/>
      </a:lt2>
      <a:accent1>
        <a:srgbClr val="FFAD99"/>
      </a:accent1>
      <a:accent2>
        <a:srgbClr val="FFD77A"/>
      </a:accent2>
      <a:accent3>
        <a:srgbClr val="E2B8AA"/>
      </a:accent3>
      <a:accent4>
        <a:srgbClr val="DADADA"/>
      </a:accent4>
      <a:accent5>
        <a:srgbClr val="FFD3CA"/>
      </a:accent5>
      <a:accent6>
        <a:srgbClr val="E7C36E"/>
      </a:accent6>
      <a:hlink>
        <a:srgbClr val="96E36D"/>
      </a:hlink>
      <a:folHlink>
        <a:srgbClr val="FFBD7A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AE5B"/>
        </a:accent1>
        <a:accent2>
          <a:srgbClr val="F0C295"/>
        </a:accent2>
        <a:accent3>
          <a:srgbClr val="E2B8AA"/>
        </a:accent3>
        <a:accent4>
          <a:srgbClr val="DADADA"/>
        </a:accent4>
        <a:accent5>
          <a:srgbClr val="FFD3B5"/>
        </a:accent5>
        <a:accent6>
          <a:srgbClr val="D9B087"/>
        </a:accent6>
        <a:hlink>
          <a:srgbClr val="FFE1C2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AD99"/>
        </a:accent1>
        <a:accent2>
          <a:srgbClr val="FFD77A"/>
        </a:accent2>
        <a:accent3>
          <a:srgbClr val="E2B8AA"/>
        </a:accent3>
        <a:accent4>
          <a:srgbClr val="DADADA"/>
        </a:accent4>
        <a:accent5>
          <a:srgbClr val="FFD3CA"/>
        </a:accent5>
        <a:accent6>
          <a:srgbClr val="E7C36E"/>
        </a:accent6>
        <a:hlink>
          <a:srgbClr val="96E36D"/>
        </a:hlink>
        <a:folHlink>
          <a:srgbClr val="FFBD7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BD7A"/>
        </a:accent1>
        <a:accent2>
          <a:srgbClr val="98E66E"/>
        </a:accent2>
        <a:accent3>
          <a:srgbClr val="E2B8AA"/>
        </a:accent3>
        <a:accent4>
          <a:srgbClr val="DADADA"/>
        </a:accent4>
        <a:accent5>
          <a:srgbClr val="FFDBBE"/>
        </a:accent5>
        <a:accent6>
          <a:srgbClr val="89D063"/>
        </a:accent6>
        <a:hlink>
          <a:srgbClr val="FFB2BF"/>
        </a:hlink>
        <a:folHlink>
          <a:srgbClr val="B2BB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BD7A"/>
        </a:accent1>
        <a:accent2>
          <a:srgbClr val="DAE66E"/>
        </a:accent2>
        <a:accent3>
          <a:srgbClr val="E2B8AA"/>
        </a:accent3>
        <a:accent4>
          <a:srgbClr val="DADADA"/>
        </a:accent4>
        <a:accent5>
          <a:srgbClr val="FFDBBE"/>
        </a:accent5>
        <a:accent6>
          <a:srgbClr val="C5D063"/>
        </a:accent6>
        <a:hlink>
          <a:srgbClr val="FFB2F9"/>
        </a:hlink>
        <a:folHlink>
          <a:srgbClr val="B2D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AE5B"/>
        </a:accent1>
        <a:accent2>
          <a:srgbClr val="F0C295"/>
        </a:accent2>
        <a:accent3>
          <a:srgbClr val="FFFFFF"/>
        </a:accent3>
        <a:accent4>
          <a:srgbClr val="000000"/>
        </a:accent4>
        <a:accent5>
          <a:srgbClr val="FFD3B5"/>
        </a:accent5>
        <a:accent6>
          <a:srgbClr val="D9B087"/>
        </a:accent6>
        <a:hlink>
          <a:srgbClr val="FFE1C2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AD99"/>
        </a:accent1>
        <a:accent2>
          <a:srgbClr val="FFD77A"/>
        </a:accent2>
        <a:accent3>
          <a:srgbClr val="FFFFFF"/>
        </a:accent3>
        <a:accent4>
          <a:srgbClr val="000000"/>
        </a:accent4>
        <a:accent5>
          <a:srgbClr val="FFD3CA"/>
        </a:accent5>
        <a:accent6>
          <a:srgbClr val="E7C36E"/>
        </a:accent6>
        <a:hlink>
          <a:srgbClr val="96E36D"/>
        </a:hlink>
        <a:folHlink>
          <a:srgbClr val="FFBD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D7A"/>
        </a:accent1>
        <a:accent2>
          <a:srgbClr val="98E66E"/>
        </a:accent2>
        <a:accent3>
          <a:srgbClr val="FFFFFF"/>
        </a:accent3>
        <a:accent4>
          <a:srgbClr val="000000"/>
        </a:accent4>
        <a:accent5>
          <a:srgbClr val="FFDBBE"/>
        </a:accent5>
        <a:accent6>
          <a:srgbClr val="89D063"/>
        </a:accent6>
        <a:hlink>
          <a:srgbClr val="FFB2BF"/>
        </a:hlink>
        <a:folHlink>
          <a:srgbClr val="B2BB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D7A"/>
        </a:accent1>
        <a:accent2>
          <a:srgbClr val="DAE66E"/>
        </a:accent2>
        <a:accent3>
          <a:srgbClr val="FFFFFF"/>
        </a:accent3>
        <a:accent4>
          <a:srgbClr val="000000"/>
        </a:accent4>
        <a:accent5>
          <a:srgbClr val="FFDBBE"/>
        </a:accent5>
        <a:accent6>
          <a:srgbClr val="C5D063"/>
        </a:accent6>
        <a:hlink>
          <a:srgbClr val="FFB2F9"/>
        </a:hlink>
        <a:folHlink>
          <a:srgbClr val="B2D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2044_slide</Template>
  <TotalTime>1553</TotalTime>
  <Words>0</Words>
  <Application>Microsoft Office PowerPoint</Application>
  <PresentationFormat>On-screen Show (4:3)</PresentationFormat>
  <Paragraphs>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2044_slide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Rush-Henrietta Central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kristian kuhn</dc:creator>
  <cp:lastModifiedBy>kristian kuhn</cp:lastModifiedBy>
  <cp:revision>170</cp:revision>
  <dcterms:created xsi:type="dcterms:W3CDTF">2010-10-13T13:26:25Z</dcterms:created>
  <dcterms:modified xsi:type="dcterms:W3CDTF">2022-11-12T23:14:01Z</dcterms:modified>
</cp:coreProperties>
</file>