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4"/>
  </p:notesMasterIdLst>
  <p:sldIdLst>
    <p:sldId id="390" r:id="rId3"/>
    <p:sldId id="295" r:id="rId4"/>
    <p:sldId id="298" r:id="rId5"/>
    <p:sldId id="299" r:id="rId6"/>
    <p:sldId id="300" r:id="rId7"/>
    <p:sldId id="348" r:id="rId8"/>
    <p:sldId id="349" r:id="rId9"/>
    <p:sldId id="391" r:id="rId10"/>
    <p:sldId id="393" r:id="rId11"/>
    <p:sldId id="392" r:id="rId12"/>
    <p:sldId id="3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90"/>
            <p14:sldId id="295"/>
            <p14:sldId id="298"/>
            <p14:sldId id="299"/>
            <p14:sldId id="300"/>
            <p14:sldId id="348"/>
            <p14:sldId id="349"/>
            <p14:sldId id="391"/>
            <p14:sldId id="393"/>
            <p14:sldId id="392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A9A8-DC94-45DF-974E-56FA23E8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AEE1C2-2417-4428-9D14-49F14FE0E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815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A3B6-6131-4783-BBA5-83809F3D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EB0A6-F028-4072-90A5-A740D1C2D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943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A491-0B60-4655-9CF8-25EA489D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294230-4DC0-46E7-9269-4897D26C7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54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DCCA-1587-4961-86CE-DA9CE40C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2AE1CB-C3C9-44FF-8936-274162A9D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755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4261-3053-4BD3-8C53-E0744CC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C67E46-CBD4-458F-A8D2-3E52E5925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412930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1375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155</cp:revision>
  <dcterms:created xsi:type="dcterms:W3CDTF">2010-10-13T13:26:25Z</dcterms:created>
  <dcterms:modified xsi:type="dcterms:W3CDTF">2022-09-30T01:14:12Z</dcterms:modified>
</cp:coreProperties>
</file>