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23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Untitled Section" id="{D96BE36A-A005-4DEF-AE81-D88DD647AD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2795-E074-2366-A4E3-1746AEA0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EA0DA-49B7-87C4-FD2C-8DE56C23A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386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4C25-CD35-B1DF-89AC-00C7839E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93AE34F-3F83-50F4-F192-05226A509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161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0A72-5486-7190-7DE8-96C6005A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23372-9453-86AD-40E9-68C53325F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2081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B30D-2E29-EA62-8907-9746A239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10C274D-3EBE-7789-85B7-76DA39C6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872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9FE4-F7BE-F7B9-6F43-44376791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8CE6F-E180-C3DA-7914-C4CD66612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5681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94A7-C2FC-C0FE-BF0C-BA55FEC7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49BADA7-6EA7-E550-7A14-529FBAFCC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789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AADB-A06A-2923-516A-A5E911DB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5E016F0F-081F-7ED5-D053-DF0C39D1A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321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3C42-126E-DD37-5BEC-164443F2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6A31AD14-5E23-627C-124C-DA0A409E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5505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82D2-5DD4-D062-9EF8-BCFB9101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EED4FC-70D0-99C0-7187-330812856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5415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7D1B-87C4-33A7-E427-EBD814EC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94978057-3F86-110F-5298-23E04A067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8969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49E2-37F5-8C6F-A9EA-13690587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B147FE5D-F5AF-0D0A-39B7-B1E5A6570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567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9BC9-23A7-D256-04D6-5731BD32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41822DD9-41AE-3A0E-B85A-9151D916E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3705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CE71-E9A9-11E2-3AFB-91CBE476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7C105-6240-D30C-33C6-98523DFB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933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3CB46EA-4D38-CE72-4893-8A8376A2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495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7E6F-80CF-0E9F-9A41-87B993AA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78B3F8-41CE-8BA3-45C9-96D059BA7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5235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53BE-83EB-8EFA-CD71-422BBDC3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3F69E7-BB19-5EE2-4EFB-D5078FD9B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4500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57D4-B89D-1AD8-434C-6F411233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FB71A-8ECD-45FC-4735-AB34EDFAF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1315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C331-15DC-A061-9D1A-E131AA28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BF30425-F0DC-84E5-D421-38A84358B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7127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BC23-7F7C-B098-7499-A8F611D3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E715B1-C3B2-9EDC-D56B-9E53E7A55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816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EFE2-5A66-1F55-2F4B-30BED567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4AA35F3-D37F-2E7B-3B9E-655E45DC6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3956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1333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149</cp:revision>
  <dcterms:created xsi:type="dcterms:W3CDTF">2010-10-13T13:26:25Z</dcterms:created>
  <dcterms:modified xsi:type="dcterms:W3CDTF">2022-07-31T17:56:53Z</dcterms:modified>
</cp:coreProperties>
</file>