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3" r:id="rId2"/>
  </p:sldMasterIdLst>
  <p:notesMasterIdLst>
    <p:notesMasterId r:id="rId13"/>
  </p:notesMasterIdLst>
  <p:sldIdLst>
    <p:sldId id="386" r:id="rId3"/>
    <p:sldId id="295" r:id="rId4"/>
    <p:sldId id="298" r:id="rId5"/>
    <p:sldId id="299" r:id="rId6"/>
    <p:sldId id="348" r:id="rId7"/>
    <p:sldId id="349" r:id="rId8"/>
    <p:sldId id="387" r:id="rId9"/>
    <p:sldId id="389" r:id="rId10"/>
    <p:sldId id="388" r:id="rId11"/>
    <p:sldId id="385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FE0C41-E92A-4BEE-AF5F-28F4AF3778E9}">
          <p14:sldIdLst>
            <p14:sldId id="386"/>
            <p14:sldId id="295"/>
            <p14:sldId id="298"/>
            <p14:sldId id="299"/>
            <p14:sldId id="348"/>
            <p14:sldId id="349"/>
            <p14:sldId id="387"/>
            <p14:sldId id="389"/>
            <p14:sldId id="388"/>
            <p14:sldId id="385"/>
          </p14:sldIdLst>
        </p14:section>
        <p14:section name="Untitled Section" id="{D96BE36A-A005-4DEF-AE81-D88DD647ADD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723" autoAdjust="0"/>
  </p:normalViewPr>
  <p:slideViewPr>
    <p:cSldViewPr>
      <p:cViewPr varScale="1">
        <p:scale>
          <a:sx n="40" d="100"/>
          <a:sy n="40" d="100"/>
        </p:scale>
        <p:origin x="136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1AE3F7-054C-4150-AB03-9A9FEF82EC49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C6D68-3D6E-4D72-8DE3-9EEC052D0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610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856BEC4-5A0E-4DC5-8C95-31F25720C3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42197-9842-480D-AF73-D81244E4DA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D9CD18-21EA-4916-AD98-5AFBEBDBD6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24CFB4C-75B4-4620-9F30-3B8D2A0E68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BF330-2C59-49D9-BA47-313E88A352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7ECF6-2218-457C-802B-41B23F67A8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E125A5-C4EF-4849-A1DD-6FF7E9BF15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E10C47-F5EC-4D73-9538-5D270303B7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F58C3-1CEF-4933-A2D8-9DE2F21ACE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D915CE-8435-45AD-A3DF-41096CFD71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1C967-07D4-4268-9479-3891D58FB5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A570FA-205C-4699-B921-63B55F5936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F060B-7A28-4911-804C-02BCF47C0C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D49B8-9DE7-4673-9EB6-5C81F3C745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0DD9FF-21E2-4C89-A229-62CD5EA3B2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4976F-82FF-464A-AECC-D91EE2645E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29AF6-9B5B-4C4C-A543-EA69F82CE6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6B8778-5053-487D-BF7A-9580DB0141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823C1-677B-4A07-863C-A5A807B29C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DDB9F-E6F5-4144-81E3-BEC13E7460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FA107-93AE-4105-97F5-0374465B1C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0884A-F295-435C-BBAA-6A8120530E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F214E08-1A69-4EEE-B559-DF425FAA6CD1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7FB9A6C-AB5E-43F6-83D7-1DFE253F7F86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BC89C-C589-4041-BA27-16075AF40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29888B-3B1E-4DDD-91C8-68FBE02E82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12526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14F00-BAE5-49D7-A192-0E8D5F94B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ADF2DE-4EBC-481D-B8EF-29816C0581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788635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E108E-D2F4-46B9-8955-EF791722F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5B5F731-71E2-42CA-8B98-E6A5D29C1F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698240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2B1BA-A06A-4CA7-897A-32F6993C0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EB4EDE33-45F3-464B-87CE-CD2F4FF34D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585963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AA243-7CF7-4A5B-8729-8CA709BDD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xt&#10;&#10;Description automatically generated with medium confidence">
            <a:extLst>
              <a:ext uri="{FF2B5EF4-FFF2-40B4-BE49-F238E27FC236}">
                <a16:creationId xmlns:a16="http://schemas.microsoft.com/office/drawing/2014/main" id="{4DD637A3-370F-43F0-B3D5-1E1BC77840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376752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567C2-5BA7-4108-B534-CC35E7E46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09F597B8-CACB-4FD8-AAF8-8E8B9A3AC0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424524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00DC5-4E91-4594-8113-C398A01D2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iagram&#10;&#10;Description automatically generated with low confidence">
            <a:extLst>
              <a:ext uri="{FF2B5EF4-FFF2-40B4-BE49-F238E27FC236}">
                <a16:creationId xmlns:a16="http://schemas.microsoft.com/office/drawing/2014/main" id="{C29B622A-39BC-4F2F-BCB9-640D0CEA71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399644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5A82E-2B9D-47AF-9A40-3EE070B9F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A884AF-5B58-4C6B-B3FA-74BB5EDEB8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558470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24151-8452-4F8F-BA3D-F7E7CB6D7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7A080D-7F53-4C42-A492-9FA828243E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486601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A18C5-8380-47BD-9BDE-A1F4451AB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4EEA5DB-9A95-41A4-86A6-4025C3363F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452796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2044_slide">
  <a:themeElements>
    <a:clrScheme name="cc6600_204, 102, 000 2">
      <a:dk1>
        <a:srgbClr val="333333"/>
      </a:dk1>
      <a:lt1>
        <a:srgbClr val="FFFFFF"/>
      </a:lt1>
      <a:dk2>
        <a:srgbClr val="CC6600"/>
      </a:dk2>
      <a:lt2>
        <a:srgbClr val="FFFFFF"/>
      </a:lt2>
      <a:accent1>
        <a:srgbClr val="FFAD99"/>
      </a:accent1>
      <a:accent2>
        <a:srgbClr val="FFD77A"/>
      </a:accent2>
      <a:accent3>
        <a:srgbClr val="E2B8AA"/>
      </a:accent3>
      <a:accent4>
        <a:srgbClr val="DADADA"/>
      </a:accent4>
      <a:accent5>
        <a:srgbClr val="FFD3CA"/>
      </a:accent5>
      <a:accent6>
        <a:srgbClr val="E7C36E"/>
      </a:accent6>
      <a:hlink>
        <a:srgbClr val="96E36D"/>
      </a:hlink>
      <a:folHlink>
        <a:srgbClr val="FFBD7A"/>
      </a:folHlink>
    </a:clrScheme>
    <a:fontScheme name="cc6600_204, 102, 00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c6600_204, 102, 000 1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AE5B"/>
        </a:accent1>
        <a:accent2>
          <a:srgbClr val="F0C295"/>
        </a:accent2>
        <a:accent3>
          <a:srgbClr val="E2B8AA"/>
        </a:accent3>
        <a:accent4>
          <a:srgbClr val="DADADA"/>
        </a:accent4>
        <a:accent5>
          <a:srgbClr val="FFD3B5"/>
        </a:accent5>
        <a:accent6>
          <a:srgbClr val="D9B087"/>
        </a:accent6>
        <a:hlink>
          <a:srgbClr val="FFE1C2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6600_204, 102, 000 2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AD99"/>
        </a:accent1>
        <a:accent2>
          <a:srgbClr val="FFD77A"/>
        </a:accent2>
        <a:accent3>
          <a:srgbClr val="E2B8AA"/>
        </a:accent3>
        <a:accent4>
          <a:srgbClr val="DADADA"/>
        </a:accent4>
        <a:accent5>
          <a:srgbClr val="FFD3CA"/>
        </a:accent5>
        <a:accent6>
          <a:srgbClr val="E7C36E"/>
        </a:accent6>
        <a:hlink>
          <a:srgbClr val="96E36D"/>
        </a:hlink>
        <a:folHlink>
          <a:srgbClr val="FFBD7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6600_204, 102, 000 3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BD7A"/>
        </a:accent1>
        <a:accent2>
          <a:srgbClr val="98E66E"/>
        </a:accent2>
        <a:accent3>
          <a:srgbClr val="E2B8AA"/>
        </a:accent3>
        <a:accent4>
          <a:srgbClr val="DADADA"/>
        </a:accent4>
        <a:accent5>
          <a:srgbClr val="FFDBBE"/>
        </a:accent5>
        <a:accent6>
          <a:srgbClr val="89D063"/>
        </a:accent6>
        <a:hlink>
          <a:srgbClr val="FFB2BF"/>
        </a:hlink>
        <a:folHlink>
          <a:srgbClr val="B2BB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6600_204, 102, 000 4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BD7A"/>
        </a:accent1>
        <a:accent2>
          <a:srgbClr val="DAE66E"/>
        </a:accent2>
        <a:accent3>
          <a:srgbClr val="E2B8AA"/>
        </a:accent3>
        <a:accent4>
          <a:srgbClr val="DADADA"/>
        </a:accent4>
        <a:accent5>
          <a:srgbClr val="FFDBBE"/>
        </a:accent5>
        <a:accent6>
          <a:srgbClr val="C5D063"/>
        </a:accent6>
        <a:hlink>
          <a:srgbClr val="FFB2F9"/>
        </a:hlink>
        <a:folHlink>
          <a:srgbClr val="B2D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6600_204, 102, 000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E5B"/>
        </a:accent1>
        <a:accent2>
          <a:srgbClr val="F0C295"/>
        </a:accent2>
        <a:accent3>
          <a:srgbClr val="FFFFFF"/>
        </a:accent3>
        <a:accent4>
          <a:srgbClr val="000000"/>
        </a:accent4>
        <a:accent5>
          <a:srgbClr val="FFD3B5"/>
        </a:accent5>
        <a:accent6>
          <a:srgbClr val="D9B087"/>
        </a:accent6>
        <a:hlink>
          <a:srgbClr val="FFE1C2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6600_204, 102, 000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D99"/>
        </a:accent1>
        <a:accent2>
          <a:srgbClr val="FFD77A"/>
        </a:accent2>
        <a:accent3>
          <a:srgbClr val="FFFFFF"/>
        </a:accent3>
        <a:accent4>
          <a:srgbClr val="000000"/>
        </a:accent4>
        <a:accent5>
          <a:srgbClr val="FFD3CA"/>
        </a:accent5>
        <a:accent6>
          <a:srgbClr val="E7C36E"/>
        </a:accent6>
        <a:hlink>
          <a:srgbClr val="96E36D"/>
        </a:hlink>
        <a:folHlink>
          <a:srgbClr val="FFBD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6600_204, 102, 000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D7A"/>
        </a:accent1>
        <a:accent2>
          <a:srgbClr val="98E66E"/>
        </a:accent2>
        <a:accent3>
          <a:srgbClr val="FFFFFF"/>
        </a:accent3>
        <a:accent4>
          <a:srgbClr val="000000"/>
        </a:accent4>
        <a:accent5>
          <a:srgbClr val="FFDBBE"/>
        </a:accent5>
        <a:accent6>
          <a:srgbClr val="89D063"/>
        </a:accent6>
        <a:hlink>
          <a:srgbClr val="FFB2BF"/>
        </a:hlink>
        <a:folHlink>
          <a:srgbClr val="B2B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6600_204, 102, 000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D7A"/>
        </a:accent1>
        <a:accent2>
          <a:srgbClr val="DAE66E"/>
        </a:accent2>
        <a:accent3>
          <a:srgbClr val="FFFFFF"/>
        </a:accent3>
        <a:accent4>
          <a:srgbClr val="000000"/>
        </a:accent4>
        <a:accent5>
          <a:srgbClr val="FFDBBE"/>
        </a:accent5>
        <a:accent6>
          <a:srgbClr val="C5D063"/>
        </a:accent6>
        <a:hlink>
          <a:srgbClr val="FFB2F9"/>
        </a:hlink>
        <a:folHlink>
          <a:srgbClr val="B2D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333333"/>
      </a:dk1>
      <a:lt1>
        <a:srgbClr val="FFFFFF"/>
      </a:lt1>
      <a:dk2>
        <a:srgbClr val="CC6600"/>
      </a:dk2>
      <a:lt2>
        <a:srgbClr val="FFFFFF"/>
      </a:lt2>
      <a:accent1>
        <a:srgbClr val="FFAD99"/>
      </a:accent1>
      <a:accent2>
        <a:srgbClr val="FFD77A"/>
      </a:accent2>
      <a:accent3>
        <a:srgbClr val="E2B8AA"/>
      </a:accent3>
      <a:accent4>
        <a:srgbClr val="DADADA"/>
      </a:accent4>
      <a:accent5>
        <a:srgbClr val="FFD3CA"/>
      </a:accent5>
      <a:accent6>
        <a:srgbClr val="E7C36E"/>
      </a:accent6>
      <a:hlink>
        <a:srgbClr val="96E36D"/>
      </a:hlink>
      <a:folHlink>
        <a:srgbClr val="FFBD7A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AE5B"/>
        </a:accent1>
        <a:accent2>
          <a:srgbClr val="F0C295"/>
        </a:accent2>
        <a:accent3>
          <a:srgbClr val="E2B8AA"/>
        </a:accent3>
        <a:accent4>
          <a:srgbClr val="DADADA"/>
        </a:accent4>
        <a:accent5>
          <a:srgbClr val="FFD3B5"/>
        </a:accent5>
        <a:accent6>
          <a:srgbClr val="D9B087"/>
        </a:accent6>
        <a:hlink>
          <a:srgbClr val="FFE1C2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AD99"/>
        </a:accent1>
        <a:accent2>
          <a:srgbClr val="FFD77A"/>
        </a:accent2>
        <a:accent3>
          <a:srgbClr val="E2B8AA"/>
        </a:accent3>
        <a:accent4>
          <a:srgbClr val="DADADA"/>
        </a:accent4>
        <a:accent5>
          <a:srgbClr val="FFD3CA"/>
        </a:accent5>
        <a:accent6>
          <a:srgbClr val="E7C36E"/>
        </a:accent6>
        <a:hlink>
          <a:srgbClr val="96E36D"/>
        </a:hlink>
        <a:folHlink>
          <a:srgbClr val="FFBD7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BD7A"/>
        </a:accent1>
        <a:accent2>
          <a:srgbClr val="98E66E"/>
        </a:accent2>
        <a:accent3>
          <a:srgbClr val="E2B8AA"/>
        </a:accent3>
        <a:accent4>
          <a:srgbClr val="DADADA"/>
        </a:accent4>
        <a:accent5>
          <a:srgbClr val="FFDBBE"/>
        </a:accent5>
        <a:accent6>
          <a:srgbClr val="89D063"/>
        </a:accent6>
        <a:hlink>
          <a:srgbClr val="FFB2BF"/>
        </a:hlink>
        <a:folHlink>
          <a:srgbClr val="B2BB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CC6600"/>
        </a:dk2>
        <a:lt2>
          <a:srgbClr val="FFFFFF"/>
        </a:lt2>
        <a:accent1>
          <a:srgbClr val="FFBD7A"/>
        </a:accent1>
        <a:accent2>
          <a:srgbClr val="DAE66E"/>
        </a:accent2>
        <a:accent3>
          <a:srgbClr val="E2B8AA"/>
        </a:accent3>
        <a:accent4>
          <a:srgbClr val="DADADA"/>
        </a:accent4>
        <a:accent5>
          <a:srgbClr val="FFDBBE"/>
        </a:accent5>
        <a:accent6>
          <a:srgbClr val="C5D063"/>
        </a:accent6>
        <a:hlink>
          <a:srgbClr val="FFB2F9"/>
        </a:hlink>
        <a:folHlink>
          <a:srgbClr val="B2D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E5B"/>
        </a:accent1>
        <a:accent2>
          <a:srgbClr val="F0C295"/>
        </a:accent2>
        <a:accent3>
          <a:srgbClr val="FFFFFF"/>
        </a:accent3>
        <a:accent4>
          <a:srgbClr val="000000"/>
        </a:accent4>
        <a:accent5>
          <a:srgbClr val="FFD3B5"/>
        </a:accent5>
        <a:accent6>
          <a:srgbClr val="D9B087"/>
        </a:accent6>
        <a:hlink>
          <a:srgbClr val="FFE1C2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AD99"/>
        </a:accent1>
        <a:accent2>
          <a:srgbClr val="FFD77A"/>
        </a:accent2>
        <a:accent3>
          <a:srgbClr val="FFFFFF"/>
        </a:accent3>
        <a:accent4>
          <a:srgbClr val="000000"/>
        </a:accent4>
        <a:accent5>
          <a:srgbClr val="FFD3CA"/>
        </a:accent5>
        <a:accent6>
          <a:srgbClr val="E7C36E"/>
        </a:accent6>
        <a:hlink>
          <a:srgbClr val="96E36D"/>
        </a:hlink>
        <a:folHlink>
          <a:srgbClr val="FFBD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D7A"/>
        </a:accent1>
        <a:accent2>
          <a:srgbClr val="98E66E"/>
        </a:accent2>
        <a:accent3>
          <a:srgbClr val="FFFFFF"/>
        </a:accent3>
        <a:accent4>
          <a:srgbClr val="000000"/>
        </a:accent4>
        <a:accent5>
          <a:srgbClr val="FFDBBE"/>
        </a:accent5>
        <a:accent6>
          <a:srgbClr val="89D063"/>
        </a:accent6>
        <a:hlink>
          <a:srgbClr val="FFB2BF"/>
        </a:hlink>
        <a:folHlink>
          <a:srgbClr val="B2B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BD7A"/>
        </a:accent1>
        <a:accent2>
          <a:srgbClr val="DAE66E"/>
        </a:accent2>
        <a:accent3>
          <a:srgbClr val="FFFFFF"/>
        </a:accent3>
        <a:accent4>
          <a:srgbClr val="000000"/>
        </a:accent4>
        <a:accent5>
          <a:srgbClr val="FFDBBE"/>
        </a:accent5>
        <a:accent6>
          <a:srgbClr val="C5D063"/>
        </a:accent6>
        <a:hlink>
          <a:srgbClr val="FFB2F9"/>
        </a:hlink>
        <a:folHlink>
          <a:srgbClr val="B2D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2044_slide</Template>
  <TotalTime>1370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2044_slide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Rush-Henrietta Central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kristian kuhn</dc:creator>
  <cp:lastModifiedBy>kristian kuhn</cp:lastModifiedBy>
  <cp:revision>153</cp:revision>
  <dcterms:created xsi:type="dcterms:W3CDTF">2010-10-13T13:26:25Z</dcterms:created>
  <dcterms:modified xsi:type="dcterms:W3CDTF">2022-11-19T00:18:17Z</dcterms:modified>
</cp:coreProperties>
</file>