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3" r:id="rId2"/>
  </p:sldMasterIdLst>
  <p:notesMasterIdLst>
    <p:notesMasterId r:id="rId27"/>
  </p:notesMasterIdLst>
  <p:sldIdLst>
    <p:sldId id="294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3FE0C41-E92A-4BEE-AF5F-28F4AF3778E9}">
          <p14:sldIdLst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</p14:sldIdLst>
        </p14:section>
        <p14:section name="Untitled Section" id="{D96BE36A-A005-4DEF-AE81-D88DD647ADD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94723" autoAdjust="0"/>
  </p:normalViewPr>
  <p:slideViewPr>
    <p:cSldViewPr>
      <p:cViewPr varScale="1">
        <p:scale>
          <a:sx n="68" d="100"/>
          <a:sy n="68" d="100"/>
        </p:scale>
        <p:origin x="141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1AE3F7-054C-4150-AB03-9A9FEF82EC49}" type="datetimeFigureOut">
              <a:rPr lang="en-US" smtClean="0"/>
              <a:t>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C6D68-3D6E-4D72-8DE3-9EEC052D0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1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856BEC4-5A0E-4DC5-8C95-31F25720C3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42197-9842-480D-AF73-D81244E4DA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D9CD18-21EA-4916-AD98-5AFBEBDBD62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8855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824CFB4C-75B4-4620-9F30-3B8D2A0E68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BF330-2C59-49D9-BA47-313E88A352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E7ECF6-2218-457C-802B-41B23F67A8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125A5-C4EF-4849-A1DD-6FF7E9BF15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10C47-F5EC-4D73-9538-5D270303B7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F58C3-1CEF-4933-A2D8-9DE2F21ACE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915CE-8435-45AD-A3DF-41096CFD71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1C967-07D4-4268-9479-3891D58FB53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570FA-205C-4699-B921-63B55F5936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F060B-7A28-4911-804C-02BCF47C0C6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D49B8-9DE7-4673-9EB6-5C81F3C745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DD9FF-21E2-4C89-A229-62CD5EA3B2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4976F-82FF-464A-AECC-D91EE2645E8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29AF6-9B5B-4C4C-A543-EA69F82CE6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6B8778-5053-487D-BF7A-9580DB01414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823C1-677B-4A07-863C-A5A807B29C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DDB9F-E6F5-4144-81E3-BEC13E7460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FA107-93AE-4105-97F5-0374465B1C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0884A-F295-435C-BBAA-6A8120530E4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F214E08-1A69-4EEE-B559-DF425FAA6CD1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7FB9A6C-AB5E-43F6-83D7-1DFE253F7F8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FCFDA-5074-4CA1-B61D-5536CF328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1E4B3E-190E-417D-B18D-10F6308B7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58102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7A8D8-77A2-4B78-837C-520B1F77E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9D4184-86E4-432B-906C-3EDA535DAC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16708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4E1C5-2366-4572-AD4B-4D9E9C17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AABDDC-B4CE-4D41-97D3-8C45459DF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81265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878A3-CF5B-47CF-B228-E1DF518F8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123EEA-68E2-41C5-ABBF-9133F9E29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5029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A2CA7-6CB4-4D35-AE21-F3C9F3A92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C6E886-3FC8-445A-BEAF-F9D41FF03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8151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48526-3EED-4004-B395-0E84BF659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5BABFA-D510-4B21-A682-5BFB59FE3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</p:spPr>
      </p:pic>
    </p:spTree>
    <p:extLst>
      <p:ext uri="{BB962C8B-B14F-4D97-AF65-F5344CB8AC3E}">
        <p14:creationId xmlns:p14="http://schemas.microsoft.com/office/powerpoint/2010/main" val="2213377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2405E-6732-4C64-94F1-7E9A00517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B6A3E-D480-4215-9F2F-E0FB5547F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63518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C95F4-16B4-4A2E-B09E-E6DBC3FD5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271479-15F6-4469-B2D1-B0DB1532C0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855822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054C8-9B2E-422D-AAF2-9CE1ED6F0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C1A72F-53EF-4E6C-813A-14C3B1A41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43038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95839-7DCE-4C5C-8426-3AECAF4F6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817159-807C-43D8-8435-DF3BA8A1A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727504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A8878-BDE8-4236-B8AF-EA75C866F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73D25E-A724-4488-969B-6A03F8D6C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858000"/>
          </a:xfrm>
        </p:spPr>
      </p:pic>
    </p:spTree>
    <p:extLst>
      <p:ext uri="{BB962C8B-B14F-4D97-AF65-F5344CB8AC3E}">
        <p14:creationId xmlns:p14="http://schemas.microsoft.com/office/powerpoint/2010/main" val="2985504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D51FB-7EAB-4C23-826F-5160CCC13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7FC4A1-9F43-4AAD-8233-DF6336B63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604759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1A585-51EF-4D24-A48D-839AD148E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6F65F6-8964-4164-8A69-FEDED21EE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38873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A2C76-6E8E-4D2B-BFD6-403521F4E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D3A93B-82EC-4A1D-A24D-701DAA7359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33016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5B1AB-B276-492A-A378-A89CC104C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3EAF6F-8DC6-43FC-BE1C-872E18282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0206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F5C17-E26C-4F2D-87FD-5EEA2D387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E3D112-6C17-42D9-87EB-05D435DDB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89450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655CC-87C1-410A-8C4B-0A27EA553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A82CFD-0311-492F-A413-B7A178D169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25189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6C154-C6F2-4906-83C2-BF3658CBC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F6B4B4-87D7-4F42-831D-D40C53F52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612656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BE4CF-07E1-4153-B8C0-E6D6EE0F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F3C28A-16F9-41FD-9E8B-5519DF3AC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76052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28081-1C79-4960-B385-C49902701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859665-864D-4A33-869A-8D9281650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</p:spPr>
      </p:pic>
    </p:spTree>
    <p:extLst>
      <p:ext uri="{BB962C8B-B14F-4D97-AF65-F5344CB8AC3E}">
        <p14:creationId xmlns:p14="http://schemas.microsoft.com/office/powerpoint/2010/main" val="1818740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E8011-A328-407C-9F9E-102F0339D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91F1A6-1AC1-44C8-8C4E-42ED083400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35731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5F3CD-C836-43BD-B38A-D64E7196C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FEABAD-CE1F-4261-A375-B453FBB6DA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57936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3EF37-C8EB-45DF-B0D8-9EE88A9E5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4EC1D5-CA35-4ADC-B404-39CF72BA1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74828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FCE3D-7175-4067-B60F-C235290A6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96752B-A314-4043-AC6E-3A523B215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769847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2044_slide">
  <a:themeElements>
    <a:clrScheme name="cc6600_204, 102, 000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cc6600_204, 102, 000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c6600_204, 102, 000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c6600_204, 102, 000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c6600_204, 102, 000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333333"/>
      </a:dk1>
      <a:lt1>
        <a:srgbClr val="FFFFFF"/>
      </a:lt1>
      <a:dk2>
        <a:srgbClr val="CC6600"/>
      </a:dk2>
      <a:lt2>
        <a:srgbClr val="FFFFFF"/>
      </a:lt2>
      <a:accent1>
        <a:srgbClr val="FFAD99"/>
      </a:accent1>
      <a:accent2>
        <a:srgbClr val="FFD77A"/>
      </a:accent2>
      <a:accent3>
        <a:srgbClr val="E2B8AA"/>
      </a:accent3>
      <a:accent4>
        <a:srgbClr val="DADADA"/>
      </a:accent4>
      <a:accent5>
        <a:srgbClr val="FFD3CA"/>
      </a:accent5>
      <a:accent6>
        <a:srgbClr val="E7C36E"/>
      </a:accent6>
      <a:hlink>
        <a:srgbClr val="96E36D"/>
      </a:hlink>
      <a:folHlink>
        <a:srgbClr val="FFBD7A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E5B"/>
        </a:accent1>
        <a:accent2>
          <a:srgbClr val="F0C295"/>
        </a:accent2>
        <a:accent3>
          <a:srgbClr val="E2B8AA"/>
        </a:accent3>
        <a:accent4>
          <a:srgbClr val="DADADA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AD99"/>
        </a:accent1>
        <a:accent2>
          <a:srgbClr val="FFD77A"/>
        </a:accent2>
        <a:accent3>
          <a:srgbClr val="E2B8AA"/>
        </a:accent3>
        <a:accent4>
          <a:srgbClr val="DADADA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98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333333"/>
        </a:dk1>
        <a:lt1>
          <a:srgbClr val="FFFFFF"/>
        </a:lt1>
        <a:dk2>
          <a:srgbClr val="CC6600"/>
        </a:dk2>
        <a:lt2>
          <a:srgbClr val="FFFFFF"/>
        </a:lt2>
        <a:accent1>
          <a:srgbClr val="FFBD7A"/>
        </a:accent1>
        <a:accent2>
          <a:srgbClr val="DAE66E"/>
        </a:accent2>
        <a:accent3>
          <a:srgbClr val="E2B8AA"/>
        </a:accent3>
        <a:accent4>
          <a:srgbClr val="DADADA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E5B"/>
        </a:accent1>
        <a:accent2>
          <a:srgbClr val="F0C295"/>
        </a:accent2>
        <a:accent3>
          <a:srgbClr val="FFFFFF"/>
        </a:accent3>
        <a:accent4>
          <a:srgbClr val="000000"/>
        </a:accent4>
        <a:accent5>
          <a:srgbClr val="FFD3B5"/>
        </a:accent5>
        <a:accent6>
          <a:srgbClr val="D9B087"/>
        </a:accent6>
        <a:hlink>
          <a:srgbClr val="FFE1C2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AD99"/>
        </a:accent1>
        <a:accent2>
          <a:srgbClr val="FFD77A"/>
        </a:accent2>
        <a:accent3>
          <a:srgbClr val="FFFFFF"/>
        </a:accent3>
        <a:accent4>
          <a:srgbClr val="000000"/>
        </a:accent4>
        <a:accent5>
          <a:srgbClr val="FFD3CA"/>
        </a:accent5>
        <a:accent6>
          <a:srgbClr val="E7C36E"/>
        </a:accent6>
        <a:hlink>
          <a:srgbClr val="96E36D"/>
        </a:hlink>
        <a:folHlink>
          <a:srgbClr val="FFBD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98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89D063"/>
        </a:accent6>
        <a:hlink>
          <a:srgbClr val="FFB2BF"/>
        </a:hlink>
        <a:folHlink>
          <a:srgbClr val="B2BB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CCCCCC"/>
        </a:lt2>
        <a:accent1>
          <a:srgbClr val="FFBD7A"/>
        </a:accent1>
        <a:accent2>
          <a:srgbClr val="DAE66E"/>
        </a:accent2>
        <a:accent3>
          <a:srgbClr val="FFFFFF"/>
        </a:accent3>
        <a:accent4>
          <a:srgbClr val="000000"/>
        </a:accent4>
        <a:accent5>
          <a:srgbClr val="FFDBBE"/>
        </a:accent5>
        <a:accent6>
          <a:srgbClr val="C5D063"/>
        </a:accent6>
        <a:hlink>
          <a:srgbClr val="FFB2F9"/>
        </a:hlink>
        <a:folHlink>
          <a:srgbClr val="B2D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2044_slide</Template>
  <TotalTime>1338</TotalTime>
  <Words>0</Words>
  <Application>Microsoft Office PowerPoint</Application>
  <PresentationFormat>On-screen Show (4:3)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2044_slide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Rush-Henrietta Central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kristian kuhn</dc:creator>
  <cp:lastModifiedBy>kristian kuhn</cp:lastModifiedBy>
  <cp:revision>149</cp:revision>
  <dcterms:created xsi:type="dcterms:W3CDTF">2010-10-13T13:26:25Z</dcterms:created>
  <dcterms:modified xsi:type="dcterms:W3CDTF">2022-01-10T22:52:36Z</dcterms:modified>
</cp:coreProperties>
</file>