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390" r:id="rId3"/>
    <p:sldId id="295" r:id="rId4"/>
    <p:sldId id="298" r:id="rId5"/>
    <p:sldId id="299" r:id="rId6"/>
    <p:sldId id="300" r:id="rId7"/>
    <p:sldId id="348" r:id="rId8"/>
    <p:sldId id="349" r:id="rId9"/>
    <p:sldId id="391" r:id="rId10"/>
    <p:sldId id="392" r:id="rId11"/>
    <p:sldId id="393" r:id="rId12"/>
    <p:sldId id="3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90"/>
            <p14:sldId id="295"/>
            <p14:sldId id="298"/>
            <p14:sldId id="299"/>
            <p14:sldId id="300"/>
            <p14:sldId id="348"/>
            <p14:sldId id="349"/>
            <p14:sldId id="391"/>
            <p14:sldId id="392"/>
            <p14:sldId id="393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E5FE-A973-4D47-B933-EF047890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9C8F42-1F8D-4318-A3A4-4E9FE2D86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874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7B7E-9CA1-4469-BC99-294D5B52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932F7C-BF08-47FF-A598-F5B80B700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087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A491-0B60-4655-9CF8-25EA489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294230-4DC0-46E7-9269-4897D26C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54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045-7B1C-4E9A-8EC9-059CB074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44B6F-4C5F-4BC3-8E6C-0A41D204D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181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29C3-986B-4145-B8C8-C7777038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009830-C54B-46D7-9F4D-17805BFE6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7447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1374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155</cp:revision>
  <dcterms:created xsi:type="dcterms:W3CDTF">2010-10-13T13:26:25Z</dcterms:created>
  <dcterms:modified xsi:type="dcterms:W3CDTF">2022-12-05T23:26:34Z</dcterms:modified>
</cp:coreProperties>
</file>