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5"/>
  </p:notesMasterIdLst>
  <p:sldIdLst>
    <p:sldId id="369" r:id="rId3"/>
    <p:sldId id="295" r:id="rId4"/>
    <p:sldId id="298" r:id="rId5"/>
    <p:sldId id="299" r:id="rId6"/>
    <p:sldId id="348" r:id="rId7"/>
    <p:sldId id="349" r:id="rId8"/>
    <p:sldId id="370" r:id="rId9"/>
    <p:sldId id="368" r:id="rId10"/>
    <p:sldId id="371" r:id="rId11"/>
    <p:sldId id="372" r:id="rId12"/>
    <p:sldId id="373" r:id="rId13"/>
    <p:sldId id="3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369"/>
            <p14:sldId id="295"/>
            <p14:sldId id="298"/>
            <p14:sldId id="299"/>
            <p14:sldId id="348"/>
            <p14:sldId id="349"/>
            <p14:sldId id="370"/>
            <p14:sldId id="368"/>
            <p14:sldId id="371"/>
            <p14:sldId id="372"/>
            <p14:sldId id="373"/>
            <p14:sldId id="367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54EA-9D3A-4FE4-9CB7-F36C7E15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8A406F6A-B41B-48A3-B5BF-9BA436E98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4625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8879-C984-4E64-ABA3-32F6CCC0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3E81341-DB88-4E99-90B3-FBF4A11DC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4820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57FF-1D48-4E45-8D89-E870E7CE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4F364F1-7C51-4440-95E4-FCA6FF6B1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648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5B65-15FB-44B8-8944-C62DA0E0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618CAD-1B04-4042-AE01-572F91811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121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08E-D2F4-46B9-8955-EF791722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B5F731-71E2-42CA-8B98-E6A5D29C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824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B1BA-A06A-4CA7-897A-32F6993C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EDE33-45F3-464B-87CE-CD2F4FF3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596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A243-7CF7-4A5B-8729-8CA709BD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D637A3-370F-43F0-B3D5-1E1BC778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67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424F-6B24-40D8-88A8-5E3792E9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9BAD82D-C9F1-4EF2-B3C2-5EEB33BEE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9585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D20E-9B54-4110-8DDE-1E9A2E21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0F4D4-6789-4687-B6EE-3C30D063E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985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1DC7-E922-4093-9794-ED09CF5C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C9DE9D5-64FA-4B76-8619-EFDF0B992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840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1355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150</cp:revision>
  <dcterms:created xsi:type="dcterms:W3CDTF">2010-10-13T13:26:25Z</dcterms:created>
  <dcterms:modified xsi:type="dcterms:W3CDTF">2022-04-30T01:11:23Z</dcterms:modified>
</cp:coreProperties>
</file>