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3"/>
  </p:notesMasterIdLst>
  <p:sldIdLst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8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/>
        </p14:section>
        <p14:section name="Untitled Section" id="{D96BE36A-A005-4DEF-AE81-D88DD647ADD1}">
          <p14:sldIdLst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D9CB-5B9D-4A88-A392-17C996B8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859837-2B0A-4E01-B222-501A780AF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328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039F-3373-481C-A82D-83F607CF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6CB87-AED2-47C2-A7AF-8B9B3D72B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  <p:extLst>
      <p:ext uri="{BB962C8B-B14F-4D97-AF65-F5344CB8AC3E}">
        <p14:creationId xmlns:p14="http://schemas.microsoft.com/office/powerpoint/2010/main" val="6310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A38F-8FC6-4FE8-9767-F01D57C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732AA-CC80-44FC-80DD-D0145BBBC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046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16EF-61B2-4A45-962E-20526B55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2B0A8-59D4-4E69-A0BC-0FBA25840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7317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79CF-B98B-479A-A9B8-8C406C97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FA4D6-9BD5-4968-A35A-F79154A9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911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31F1-CCC8-4895-BEC3-05E18325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EA742C-FD46-43EA-8CAE-8CDFCBBDB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118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5D77-24D6-4218-93AA-4A8BDA32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68013A-3AF1-4CE5-8537-7F61DCF79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109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7AFB-0A62-4E1A-9747-31851608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F345E-1E56-4D25-BD84-9D12B6D74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194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7932-559B-4E81-9E3E-E0151E62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9A045-F01A-4803-AC37-41A0B6A02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49888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1488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166</cp:revision>
  <dcterms:created xsi:type="dcterms:W3CDTF">2010-10-13T13:26:25Z</dcterms:created>
  <dcterms:modified xsi:type="dcterms:W3CDTF">2022-10-25T22:53:54Z</dcterms:modified>
</cp:coreProperties>
</file>