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21"/>
  </p:notesMasterIdLst>
  <p:sldIdLst>
    <p:sldId id="294" r:id="rId3"/>
    <p:sldId id="295" r:id="rId4"/>
    <p:sldId id="296" r:id="rId5"/>
    <p:sldId id="29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9" r:id="rId14"/>
    <p:sldId id="360" r:id="rId15"/>
    <p:sldId id="361" r:id="rId16"/>
    <p:sldId id="362" r:id="rId17"/>
    <p:sldId id="363" r:id="rId18"/>
    <p:sldId id="387" r:id="rId19"/>
    <p:sldId id="38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294"/>
            <p14:sldId id="295"/>
            <p14:sldId id="296"/>
            <p14:sldId id="297"/>
            <p14:sldId id="348"/>
            <p14:sldId id="349"/>
            <p14:sldId id="350"/>
            <p14:sldId id="351"/>
            <p14:sldId id="352"/>
            <p14:sldId id="353"/>
            <p14:sldId id="354"/>
            <p14:sldId id="359"/>
            <p14:sldId id="360"/>
            <p14:sldId id="361"/>
            <p14:sldId id="362"/>
            <p14:sldId id="363"/>
            <p14:sldId id="387"/>
            <p14:sldId id="385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2795-E074-2366-A4E3-1746AEA0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7F47472-993C-D678-982D-C868BB210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63" cy="6858000"/>
          </a:xfrm>
        </p:spPr>
      </p:pic>
    </p:spTree>
    <p:extLst>
      <p:ext uri="{BB962C8B-B14F-4D97-AF65-F5344CB8AC3E}">
        <p14:creationId xmlns:p14="http://schemas.microsoft.com/office/powerpoint/2010/main" val="100386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562B-1907-5942-58EA-F6CC15F5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F9B5121-8ECC-4538-F00D-481A352D2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51582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D003-EFF3-ADC4-C110-76076E79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7FF0AB5-DD46-40EE-640B-B96A0B57F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3600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366D-7F6A-D5B1-9E56-941D025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8F608B-D86D-D0F1-A95F-14E27FC82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0667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C8D5-970A-7943-CD59-D4CB1A70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417D06C-F136-C6B4-4D58-1B3BA9C9A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229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C513-2CD7-2465-465B-95B64BBF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C58196E-EE04-7D57-6C28-ACA7C9C1B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6028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D32E-033E-72AE-5F2D-1BCC2314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AA06241-F506-5C55-D582-46577E65A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7636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E5BE-9D47-5710-DC82-11AA4224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6ABE0BD-7E6E-C2EA-CE66-4B44F1C28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5453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F9F6-53E2-3242-077F-C133DF3C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A474653-9B65-6C7B-2EDA-9D2514116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381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4F00-BAE5-49D7-A192-0E8D5F94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DF2DE-4EBC-481D-B8EF-29816C058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863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9FEF-E326-4BE2-B301-C1BC0E46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whiteboard&#10;&#10;Description automatically generated">
            <a:extLst>
              <a:ext uri="{FF2B5EF4-FFF2-40B4-BE49-F238E27FC236}">
                <a16:creationId xmlns:a16="http://schemas.microsoft.com/office/drawing/2014/main" id="{06013D8E-E854-4300-9ED7-DA2D3B16B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6531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1A47-5FB5-3578-E43B-3F1BC04D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D7E12ADB-F89A-62AF-0D89-3ED3BC7C3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047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E94C-16C0-4462-B10F-5C87044C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2CAA4F-A588-4016-AEC2-EC3A49176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1662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7C2-5BA7-4108-B534-CC35E7E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F597B8-CACB-4FD8-AAF8-8E8B9A3A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52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0DC5-4E91-4594-8113-C398A01D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29B622A-39BC-4F2F-BCB9-640D0CEA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964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C779-BF64-9896-8F93-803EA3EC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069000AB-E61E-6753-50C3-1E69F03A8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8011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88006-778D-4DDF-CA7E-5A65979DF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2E188D9-9B6F-690C-180D-2CF3564E6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1631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AB9F-727A-70D2-13E6-CA4041D1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5B96B6F-9FFA-D8CD-5602-4E2BD3B86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63" cy="6858000"/>
          </a:xfrm>
        </p:spPr>
      </p:pic>
    </p:spTree>
    <p:extLst>
      <p:ext uri="{BB962C8B-B14F-4D97-AF65-F5344CB8AC3E}">
        <p14:creationId xmlns:p14="http://schemas.microsoft.com/office/powerpoint/2010/main" val="2965775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1334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149</cp:revision>
  <dcterms:created xsi:type="dcterms:W3CDTF">2010-10-13T13:26:25Z</dcterms:created>
  <dcterms:modified xsi:type="dcterms:W3CDTF">2023-01-16T15:44:40Z</dcterms:modified>
</cp:coreProperties>
</file>