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380" r:id="rId3"/>
    <p:sldId id="295" r:id="rId4"/>
    <p:sldId id="298" r:id="rId5"/>
    <p:sldId id="299" r:id="rId6"/>
    <p:sldId id="348" r:id="rId7"/>
    <p:sldId id="349" r:id="rId8"/>
    <p:sldId id="381" r:id="rId9"/>
    <p:sldId id="382" r:id="rId10"/>
    <p:sldId id="383" r:id="rId11"/>
    <p:sldId id="384" r:id="rId12"/>
    <p:sldId id="3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80"/>
            <p14:sldId id="295"/>
            <p14:sldId id="298"/>
            <p14:sldId id="299"/>
            <p14:sldId id="348"/>
            <p14:sldId id="349"/>
            <p14:sldId id="381"/>
            <p14:sldId id="382"/>
            <p14:sldId id="383"/>
            <p14:sldId id="384"/>
            <p14:sldId id="366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18F2-A188-8879-058D-BB28EFF8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79A603-A2B3-3132-E79E-44735ACF8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742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1DB4-1267-343B-66CD-48DA78D8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8FA02F6-A2B4-2AF1-315D-9C520D7D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842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BC77-018F-CBA6-E811-B784043B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person, male&#10;&#10;Description automatically generated">
            <a:extLst>
              <a:ext uri="{FF2B5EF4-FFF2-40B4-BE49-F238E27FC236}">
                <a16:creationId xmlns:a16="http://schemas.microsoft.com/office/drawing/2014/main" id="{32388BFB-BE8C-47AD-D97F-0D4AE2A3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9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AC30-2E89-DFF5-01FC-7CC8C22E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DC6C369-348A-70B7-F5B7-95DC9E2AF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717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2D3A-6651-6A1D-AF8A-7E70DC0F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C9D2F594-6514-BC72-E430-0F616C9F3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498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32C8-F42A-1F23-AB49-8A7A7F0F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902E21F-0580-1333-5BDE-0D5E15503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9519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1362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152</cp:revision>
  <dcterms:created xsi:type="dcterms:W3CDTF">2010-10-13T13:26:25Z</dcterms:created>
  <dcterms:modified xsi:type="dcterms:W3CDTF">2022-08-28T19:31:37Z</dcterms:modified>
</cp:coreProperties>
</file>