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32"/>
  </p:notesMasterIdLst>
  <p:sldIdLst>
    <p:sldId id="294" r:id="rId3"/>
    <p:sldId id="295" r:id="rId4"/>
    <p:sldId id="296" r:id="rId5"/>
    <p:sldId id="297" r:id="rId6"/>
    <p:sldId id="307" r:id="rId7"/>
    <p:sldId id="308" r:id="rId8"/>
    <p:sldId id="348" r:id="rId9"/>
    <p:sldId id="350" r:id="rId10"/>
    <p:sldId id="349" r:id="rId11"/>
    <p:sldId id="351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8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FE0C41-E92A-4BEE-AF5F-28F4AF3778E9}">
          <p14:sldIdLst>
            <p14:sldId id="294"/>
            <p14:sldId id="295"/>
            <p14:sldId id="296"/>
            <p14:sldId id="297"/>
            <p14:sldId id="307"/>
            <p14:sldId id="308"/>
            <p14:sldId id="348"/>
            <p14:sldId id="350"/>
            <p14:sldId id="349"/>
            <p14:sldId id="351"/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85"/>
          </p14:sldIdLst>
        </p14:section>
        <p14:section name="Untitled Section" id="{D96BE36A-A005-4DEF-AE81-D88DD647AD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723" autoAdjust="0"/>
  </p:normalViewPr>
  <p:slideViewPr>
    <p:cSldViewPr>
      <p:cViewPr varScale="1">
        <p:scale>
          <a:sx n="40" d="100"/>
          <a:sy n="40" d="100"/>
        </p:scale>
        <p:origin x="136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E3F7-054C-4150-AB03-9A9FEF82EC49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C6D68-3D6E-4D72-8DE3-9EEC052D0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56BEC4-5A0E-4DC5-8C95-31F25720C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42197-9842-480D-AF73-D81244E4D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9CD18-21EA-4916-AD98-5AFBEBDBD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24CFB4C-75B4-4620-9F30-3B8D2A0E6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BF330-2C59-49D9-BA47-313E88A35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ECF6-2218-457C-802B-41B23F67A8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125A5-C4EF-4849-A1DD-6FF7E9BF1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10C47-F5EC-4D73-9538-5D270303B7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F58C3-1CEF-4933-A2D8-9DE2F21ACE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915CE-8435-45AD-A3DF-41096CFD7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1C967-07D4-4268-9479-3891D58FB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570FA-205C-4699-B921-63B55F5936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F060B-7A28-4911-804C-02BCF47C0C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49B8-9DE7-4673-9EB6-5C81F3C74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DD9FF-21E2-4C89-A229-62CD5EA3B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4976F-82FF-464A-AECC-D91EE2645E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29AF6-9B5B-4C4C-A543-EA69F82CE6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B8778-5053-487D-BF7A-9580DB014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823C1-677B-4A07-863C-A5A807B29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DDB9F-E6F5-4144-81E3-BEC13E746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FA107-93AE-4105-97F5-0374465B1C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0884A-F295-435C-BBAA-6A8120530E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214E08-1A69-4EEE-B559-DF425FAA6CD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FB9A6C-AB5E-43F6-83D7-1DFE253F7F8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B2795-E074-2366-A4E3-1746AEA0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CF0B50D0-7FA0-4662-F7FA-1A604253F8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03866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34FCB-D196-66E4-990B-A96337979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52DFB509-AE1A-598E-1A6D-4D414696E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35922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9A33A-1989-EBC7-6AF9-5F7FD46C7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4BE14D1-2E11-321A-1AA2-E7211859C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4315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EF770-93FF-9222-9D25-A7CCD3965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1A34F92-FFFF-1EC0-BC95-0DDDDC4D3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6738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3065-71FF-F53A-E635-FEEEF9315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3952F56-2EFE-2183-3DF2-C744D157B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15571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2A32-99E9-87CD-C66D-1B07D3BDB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3D2554D-EE39-A71F-BAA9-9AEAFA520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40661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8C833-3D5D-38A1-FC38-6A284DFA1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B0DCBED-E097-8003-5F10-C561F1DA0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28407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7D05C-600F-BA3D-8CDA-0609A6E6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E54D044-F16D-E923-082D-B80F1DC27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33317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FE438-FAA0-4C00-FD72-190D5F379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9138D33-D152-2AD0-07CD-A074FF480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16428" cy="6858000"/>
          </a:xfrm>
        </p:spPr>
      </p:pic>
    </p:spTree>
    <p:extLst>
      <p:ext uri="{BB962C8B-B14F-4D97-AF65-F5344CB8AC3E}">
        <p14:creationId xmlns:p14="http://schemas.microsoft.com/office/powerpoint/2010/main" val="2791864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366D-7F6A-D5B1-9E56-941D0259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48F608B-D86D-D0F1-A95F-14E27FC82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06674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3C8D5-970A-7943-CD59-D4CB1A707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417D06C-F136-C6B4-4D58-1B3BA9C9A0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32292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1540E-D01C-DE4E-69F3-C2A1D72D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doll, clipart&#10;&#10;Description automatically generated">
            <a:extLst>
              <a:ext uri="{FF2B5EF4-FFF2-40B4-BE49-F238E27FC236}">
                <a16:creationId xmlns:a16="http://schemas.microsoft.com/office/drawing/2014/main" id="{DB648BB9-6CE0-89E2-2AA6-A33FB25A3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669543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2FCA9-1F7C-D838-289F-37F2B5B91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holding umbrellas&#10;&#10;Description automatically generated with medium confidence">
            <a:extLst>
              <a:ext uri="{FF2B5EF4-FFF2-40B4-BE49-F238E27FC236}">
                <a16:creationId xmlns:a16="http://schemas.microsoft.com/office/drawing/2014/main" id="{4F6B3C68-34C9-0841-727A-E7AE5BD90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20770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7D4DF-5938-AE7C-61C3-FDD3C777F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21D172B-2F39-CDB1-9E4F-663C39D6A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27224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443C-0373-D426-5A48-FC0B4535F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B82FB80-72E3-12E1-CF87-9B1905B25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0175" cy="6858000"/>
          </a:xfrm>
        </p:spPr>
      </p:pic>
    </p:spTree>
    <p:extLst>
      <p:ext uri="{BB962C8B-B14F-4D97-AF65-F5344CB8AC3E}">
        <p14:creationId xmlns:p14="http://schemas.microsoft.com/office/powerpoint/2010/main" val="3243405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A10-4CF8-3132-4C72-CE436DC1D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ADFFA04-0243-83E6-3A55-71180726D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95325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FFFB6-EDFB-EEDB-E073-39DE750B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625A827-9A51-06DC-A383-831C5769E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62286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01D0-31E7-0217-07EA-153636A1E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shape, arrow&#10;&#10;Description automatically generated">
            <a:extLst>
              <a:ext uri="{FF2B5EF4-FFF2-40B4-BE49-F238E27FC236}">
                <a16:creationId xmlns:a16="http://schemas.microsoft.com/office/drawing/2014/main" id="{66663CA6-426C-1369-2BAC-BFD0A49D2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43116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2038A-F961-6CF2-9AB7-5E2826257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B97DD09-8063-31AC-C6B0-85416E95AF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95965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6D13-8009-B1AD-C6DA-CF2CB8EA7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CA1E98B-1E4C-47D8-9467-C304691E0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38863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38C3-BA4D-27C9-8885-CDFBF73AB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11BE025-AF44-1A02-D114-047F091A8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693348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14F00-BAE5-49D7-A192-0E8D5F94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ADF2DE-4EBC-481D-B8EF-29816C058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88635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E79EF-112D-13EC-6650-793575A7D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7664794-610A-E338-BB97-A57FAB007A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52690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127E8-9DE6-DA3A-D98F-517A18557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4B696026-0094-3A44-D277-C4B7D7E4A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9891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E683-9C11-397A-F67E-1F812F5B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, whiteboard&#10;&#10;Description automatically generated">
            <a:extLst>
              <a:ext uri="{FF2B5EF4-FFF2-40B4-BE49-F238E27FC236}">
                <a16:creationId xmlns:a16="http://schemas.microsoft.com/office/drawing/2014/main" id="{9B3B2C6C-197F-23DF-A0A3-C60BC5130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98064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6864-0251-F599-C68B-6F91A5A0C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B7472C-4A32-72B1-854F-8D0B118A6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6736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567C2-5BA7-4108-B534-CC35E7E46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9F597B8-CACB-4FD8-AAF8-8E8B9A3AC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24524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0DC5-4E91-4594-8113-C398A01D2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C29B622A-39BC-4F2F-BCB9-640D0CEA7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9964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82BD3-71EC-595C-678C-6ED902D13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3D6ADDE-4682-8E74-A8EC-1A9836304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</p:spTree>
    <p:extLst>
      <p:ext uri="{BB962C8B-B14F-4D97-AF65-F5344CB8AC3E}">
        <p14:creationId xmlns:p14="http://schemas.microsoft.com/office/powerpoint/2010/main" val="11265667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2044_slide">
  <a:themeElements>
    <a:clrScheme name="cc6600_204, 102, 000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cc6600_204, 102, 0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6600_204, 102, 000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2044_slide</Template>
  <TotalTime>1344</TotalTime>
  <Words>0</Words>
  <Application>Microsoft Office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2044_slide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Rush-Henrietta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kristian kuhn</dc:creator>
  <cp:lastModifiedBy>kristian kuhn</cp:lastModifiedBy>
  <cp:revision>149</cp:revision>
  <dcterms:created xsi:type="dcterms:W3CDTF">2010-10-13T13:26:25Z</dcterms:created>
  <dcterms:modified xsi:type="dcterms:W3CDTF">2022-11-21T20:06:54Z</dcterms:modified>
</cp:coreProperties>
</file>