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63" r:id="rId2"/>
  </p:sldMasterIdLst>
  <p:notesMasterIdLst>
    <p:notesMasterId r:id="rId14"/>
  </p:notesMasterIdLst>
  <p:sldIdLst>
    <p:sldId id="402" r:id="rId3"/>
    <p:sldId id="295" r:id="rId4"/>
    <p:sldId id="298" r:id="rId5"/>
    <p:sldId id="299" r:id="rId6"/>
    <p:sldId id="300" r:id="rId7"/>
    <p:sldId id="348" r:id="rId8"/>
    <p:sldId id="349" r:id="rId9"/>
    <p:sldId id="403" r:id="rId10"/>
    <p:sldId id="404" r:id="rId11"/>
    <p:sldId id="405" r:id="rId12"/>
    <p:sldId id="385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3FE0C41-E92A-4BEE-AF5F-28F4AF3778E9}">
          <p14:sldIdLst>
            <p14:sldId id="402"/>
            <p14:sldId id="295"/>
            <p14:sldId id="298"/>
            <p14:sldId id="299"/>
            <p14:sldId id="300"/>
            <p14:sldId id="348"/>
            <p14:sldId id="349"/>
            <p14:sldId id="403"/>
            <p14:sldId id="404"/>
            <p14:sldId id="405"/>
            <p14:sldId id="385"/>
          </p14:sldIdLst>
        </p14:section>
        <p14:section name="Untitled Section" id="{D96BE36A-A005-4DEF-AE81-D88DD647ADD1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94723" autoAdjust="0"/>
  </p:normalViewPr>
  <p:slideViewPr>
    <p:cSldViewPr>
      <p:cViewPr varScale="1">
        <p:scale>
          <a:sx n="40" d="100"/>
          <a:sy n="40" d="100"/>
        </p:scale>
        <p:origin x="136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1AE3F7-054C-4150-AB03-9A9FEF82EC49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3C6D68-3D6E-4D72-8DE3-9EEC052D0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610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856BEC4-5A0E-4DC5-8C95-31F25720C3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342197-9842-480D-AF73-D81244E4DA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D9CD18-21EA-4916-AD98-5AFBEBDBD6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24CFB4C-75B4-4620-9F30-3B8D2A0E68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BF330-2C59-49D9-BA47-313E88A352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E7ECF6-2218-457C-802B-41B23F67A8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E125A5-C4EF-4849-A1DD-6FF7E9BF15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E10C47-F5EC-4D73-9538-5D270303B7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4F58C3-1CEF-4933-A2D8-9DE2F21ACE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D915CE-8435-45AD-A3DF-41096CFD71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01C967-07D4-4268-9479-3891D58FB5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A570FA-205C-4699-B921-63B55F5936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0F060B-7A28-4911-804C-02BCF47C0C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8D49B8-9DE7-4673-9EB6-5C81F3C745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0DD9FF-21E2-4C89-A229-62CD5EA3B2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54976F-82FF-464A-AECC-D91EE2645E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D29AF6-9B5B-4C4C-A543-EA69F82CE6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6B8778-5053-487D-BF7A-9580DB0141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4823C1-677B-4A07-863C-A5A807B29C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DDB9F-E6F5-4144-81E3-BEC13E7460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BFA107-93AE-4105-97F5-0374465B1C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B0884A-F295-435C-BBAA-6A8120530E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F214E08-1A69-4EEE-B559-DF425FAA6CD1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7FB9A6C-AB5E-43F6-83D7-1DFE253F7F86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AAC99-E117-453E-84EA-8E7792801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5621803-B6E0-471D-B9A6-EAC0EB23D2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596758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D711B-8785-4201-89AC-293493537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D021306-86BA-42B3-B9B7-30802A99E0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294549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14F00-BAE5-49D7-A192-0E8D5F94B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0ADF2DE-4EBC-481D-B8EF-29816C0581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788635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E108E-D2F4-46B9-8955-EF791722F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25B5F731-71E2-42CA-8B98-E6A5D29C1F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698240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2B1BA-A06A-4CA7-897A-32F6993C0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EB4EDE33-45F3-464B-87CE-CD2F4FF34D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585963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AA243-7CF7-4A5B-8729-8CA709BDD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Text&#10;&#10;Description automatically generated with medium confidence">
            <a:extLst>
              <a:ext uri="{FF2B5EF4-FFF2-40B4-BE49-F238E27FC236}">
                <a16:creationId xmlns:a16="http://schemas.microsoft.com/office/drawing/2014/main" id="{4DD637A3-370F-43F0-B3D5-1E1BC77840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376752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EA491-0B60-4655-9CF8-25EA489DE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Text&#10;&#10;Description automatically generated with medium confidence">
            <a:extLst>
              <a:ext uri="{FF2B5EF4-FFF2-40B4-BE49-F238E27FC236}">
                <a16:creationId xmlns:a16="http://schemas.microsoft.com/office/drawing/2014/main" id="{68294230-4DC0-46E7-9269-4897D26C72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805411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567C2-5BA7-4108-B534-CC35E7E46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09F597B8-CACB-4FD8-AAF8-8E8B9A3AC0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424524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00DC5-4E91-4594-8113-C398A01D2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Diagram&#10;&#10;Description automatically generated with low confidence">
            <a:extLst>
              <a:ext uri="{FF2B5EF4-FFF2-40B4-BE49-F238E27FC236}">
                <a16:creationId xmlns:a16="http://schemas.microsoft.com/office/drawing/2014/main" id="{C29B622A-39BC-4F2F-BCB9-640D0CEA71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399644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6C30A-DAD8-41F8-8586-0518C0BD3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64B96EE-1774-47A9-B0C5-BFD5848547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874437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46BE3-06B0-4C78-9AB1-FB6CF8627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F3187EE-B5CE-44D0-8B89-CD368725E3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99517035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heme/theme1.xml><?xml version="1.0" encoding="utf-8"?>
<a:theme xmlns:a="http://schemas.openxmlformats.org/drawingml/2006/main" name="2044_slide">
  <a:themeElements>
    <a:clrScheme name="cc6600_204, 102, 000 2">
      <a:dk1>
        <a:srgbClr val="333333"/>
      </a:dk1>
      <a:lt1>
        <a:srgbClr val="FFFFFF"/>
      </a:lt1>
      <a:dk2>
        <a:srgbClr val="CC6600"/>
      </a:dk2>
      <a:lt2>
        <a:srgbClr val="FFFFFF"/>
      </a:lt2>
      <a:accent1>
        <a:srgbClr val="FFAD99"/>
      </a:accent1>
      <a:accent2>
        <a:srgbClr val="FFD77A"/>
      </a:accent2>
      <a:accent3>
        <a:srgbClr val="E2B8AA"/>
      </a:accent3>
      <a:accent4>
        <a:srgbClr val="DADADA"/>
      </a:accent4>
      <a:accent5>
        <a:srgbClr val="FFD3CA"/>
      </a:accent5>
      <a:accent6>
        <a:srgbClr val="E7C36E"/>
      </a:accent6>
      <a:hlink>
        <a:srgbClr val="96E36D"/>
      </a:hlink>
      <a:folHlink>
        <a:srgbClr val="FFBD7A"/>
      </a:folHlink>
    </a:clrScheme>
    <a:fontScheme name="cc6600_204, 102, 00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c6600_204, 102, 000 1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AE5B"/>
        </a:accent1>
        <a:accent2>
          <a:srgbClr val="F0C295"/>
        </a:accent2>
        <a:accent3>
          <a:srgbClr val="E2B8AA"/>
        </a:accent3>
        <a:accent4>
          <a:srgbClr val="DADADA"/>
        </a:accent4>
        <a:accent5>
          <a:srgbClr val="FFD3B5"/>
        </a:accent5>
        <a:accent6>
          <a:srgbClr val="D9B087"/>
        </a:accent6>
        <a:hlink>
          <a:srgbClr val="FFE1C2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6600_204, 102, 000 2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AD99"/>
        </a:accent1>
        <a:accent2>
          <a:srgbClr val="FFD77A"/>
        </a:accent2>
        <a:accent3>
          <a:srgbClr val="E2B8AA"/>
        </a:accent3>
        <a:accent4>
          <a:srgbClr val="DADADA"/>
        </a:accent4>
        <a:accent5>
          <a:srgbClr val="FFD3CA"/>
        </a:accent5>
        <a:accent6>
          <a:srgbClr val="E7C36E"/>
        </a:accent6>
        <a:hlink>
          <a:srgbClr val="96E36D"/>
        </a:hlink>
        <a:folHlink>
          <a:srgbClr val="FFBD7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6600_204, 102, 000 3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BD7A"/>
        </a:accent1>
        <a:accent2>
          <a:srgbClr val="98E66E"/>
        </a:accent2>
        <a:accent3>
          <a:srgbClr val="E2B8AA"/>
        </a:accent3>
        <a:accent4>
          <a:srgbClr val="DADADA"/>
        </a:accent4>
        <a:accent5>
          <a:srgbClr val="FFDBBE"/>
        </a:accent5>
        <a:accent6>
          <a:srgbClr val="89D063"/>
        </a:accent6>
        <a:hlink>
          <a:srgbClr val="FFB2BF"/>
        </a:hlink>
        <a:folHlink>
          <a:srgbClr val="B2BB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6600_204, 102, 000 4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BD7A"/>
        </a:accent1>
        <a:accent2>
          <a:srgbClr val="DAE66E"/>
        </a:accent2>
        <a:accent3>
          <a:srgbClr val="E2B8AA"/>
        </a:accent3>
        <a:accent4>
          <a:srgbClr val="DADADA"/>
        </a:accent4>
        <a:accent5>
          <a:srgbClr val="FFDBBE"/>
        </a:accent5>
        <a:accent6>
          <a:srgbClr val="C5D063"/>
        </a:accent6>
        <a:hlink>
          <a:srgbClr val="FFB2F9"/>
        </a:hlink>
        <a:folHlink>
          <a:srgbClr val="B2D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6600_204, 102, 000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AE5B"/>
        </a:accent1>
        <a:accent2>
          <a:srgbClr val="F0C295"/>
        </a:accent2>
        <a:accent3>
          <a:srgbClr val="FFFFFF"/>
        </a:accent3>
        <a:accent4>
          <a:srgbClr val="000000"/>
        </a:accent4>
        <a:accent5>
          <a:srgbClr val="FFD3B5"/>
        </a:accent5>
        <a:accent6>
          <a:srgbClr val="D9B087"/>
        </a:accent6>
        <a:hlink>
          <a:srgbClr val="FFE1C2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6600_204, 102, 000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AD99"/>
        </a:accent1>
        <a:accent2>
          <a:srgbClr val="FFD77A"/>
        </a:accent2>
        <a:accent3>
          <a:srgbClr val="FFFFFF"/>
        </a:accent3>
        <a:accent4>
          <a:srgbClr val="000000"/>
        </a:accent4>
        <a:accent5>
          <a:srgbClr val="FFD3CA"/>
        </a:accent5>
        <a:accent6>
          <a:srgbClr val="E7C36E"/>
        </a:accent6>
        <a:hlink>
          <a:srgbClr val="96E36D"/>
        </a:hlink>
        <a:folHlink>
          <a:srgbClr val="FFBD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6600_204, 102, 000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BD7A"/>
        </a:accent1>
        <a:accent2>
          <a:srgbClr val="98E66E"/>
        </a:accent2>
        <a:accent3>
          <a:srgbClr val="FFFFFF"/>
        </a:accent3>
        <a:accent4>
          <a:srgbClr val="000000"/>
        </a:accent4>
        <a:accent5>
          <a:srgbClr val="FFDBBE"/>
        </a:accent5>
        <a:accent6>
          <a:srgbClr val="89D063"/>
        </a:accent6>
        <a:hlink>
          <a:srgbClr val="FFB2BF"/>
        </a:hlink>
        <a:folHlink>
          <a:srgbClr val="B2BB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6600_204, 102, 000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BD7A"/>
        </a:accent1>
        <a:accent2>
          <a:srgbClr val="DAE66E"/>
        </a:accent2>
        <a:accent3>
          <a:srgbClr val="FFFFFF"/>
        </a:accent3>
        <a:accent4>
          <a:srgbClr val="000000"/>
        </a:accent4>
        <a:accent5>
          <a:srgbClr val="FFDBBE"/>
        </a:accent5>
        <a:accent6>
          <a:srgbClr val="C5D063"/>
        </a:accent6>
        <a:hlink>
          <a:srgbClr val="FFB2F9"/>
        </a:hlink>
        <a:folHlink>
          <a:srgbClr val="B2D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333333"/>
      </a:dk1>
      <a:lt1>
        <a:srgbClr val="FFFFFF"/>
      </a:lt1>
      <a:dk2>
        <a:srgbClr val="CC6600"/>
      </a:dk2>
      <a:lt2>
        <a:srgbClr val="FFFFFF"/>
      </a:lt2>
      <a:accent1>
        <a:srgbClr val="FFAD99"/>
      </a:accent1>
      <a:accent2>
        <a:srgbClr val="FFD77A"/>
      </a:accent2>
      <a:accent3>
        <a:srgbClr val="E2B8AA"/>
      </a:accent3>
      <a:accent4>
        <a:srgbClr val="DADADA"/>
      </a:accent4>
      <a:accent5>
        <a:srgbClr val="FFD3CA"/>
      </a:accent5>
      <a:accent6>
        <a:srgbClr val="E7C36E"/>
      </a:accent6>
      <a:hlink>
        <a:srgbClr val="96E36D"/>
      </a:hlink>
      <a:folHlink>
        <a:srgbClr val="FFBD7A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AE5B"/>
        </a:accent1>
        <a:accent2>
          <a:srgbClr val="F0C295"/>
        </a:accent2>
        <a:accent3>
          <a:srgbClr val="E2B8AA"/>
        </a:accent3>
        <a:accent4>
          <a:srgbClr val="DADADA"/>
        </a:accent4>
        <a:accent5>
          <a:srgbClr val="FFD3B5"/>
        </a:accent5>
        <a:accent6>
          <a:srgbClr val="D9B087"/>
        </a:accent6>
        <a:hlink>
          <a:srgbClr val="FFE1C2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AD99"/>
        </a:accent1>
        <a:accent2>
          <a:srgbClr val="FFD77A"/>
        </a:accent2>
        <a:accent3>
          <a:srgbClr val="E2B8AA"/>
        </a:accent3>
        <a:accent4>
          <a:srgbClr val="DADADA"/>
        </a:accent4>
        <a:accent5>
          <a:srgbClr val="FFD3CA"/>
        </a:accent5>
        <a:accent6>
          <a:srgbClr val="E7C36E"/>
        </a:accent6>
        <a:hlink>
          <a:srgbClr val="96E36D"/>
        </a:hlink>
        <a:folHlink>
          <a:srgbClr val="FFBD7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BD7A"/>
        </a:accent1>
        <a:accent2>
          <a:srgbClr val="98E66E"/>
        </a:accent2>
        <a:accent3>
          <a:srgbClr val="E2B8AA"/>
        </a:accent3>
        <a:accent4>
          <a:srgbClr val="DADADA"/>
        </a:accent4>
        <a:accent5>
          <a:srgbClr val="FFDBBE"/>
        </a:accent5>
        <a:accent6>
          <a:srgbClr val="89D063"/>
        </a:accent6>
        <a:hlink>
          <a:srgbClr val="FFB2BF"/>
        </a:hlink>
        <a:folHlink>
          <a:srgbClr val="B2BB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BD7A"/>
        </a:accent1>
        <a:accent2>
          <a:srgbClr val="DAE66E"/>
        </a:accent2>
        <a:accent3>
          <a:srgbClr val="E2B8AA"/>
        </a:accent3>
        <a:accent4>
          <a:srgbClr val="DADADA"/>
        </a:accent4>
        <a:accent5>
          <a:srgbClr val="FFDBBE"/>
        </a:accent5>
        <a:accent6>
          <a:srgbClr val="C5D063"/>
        </a:accent6>
        <a:hlink>
          <a:srgbClr val="FFB2F9"/>
        </a:hlink>
        <a:folHlink>
          <a:srgbClr val="B2D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AE5B"/>
        </a:accent1>
        <a:accent2>
          <a:srgbClr val="F0C295"/>
        </a:accent2>
        <a:accent3>
          <a:srgbClr val="FFFFFF"/>
        </a:accent3>
        <a:accent4>
          <a:srgbClr val="000000"/>
        </a:accent4>
        <a:accent5>
          <a:srgbClr val="FFD3B5"/>
        </a:accent5>
        <a:accent6>
          <a:srgbClr val="D9B087"/>
        </a:accent6>
        <a:hlink>
          <a:srgbClr val="FFE1C2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AD99"/>
        </a:accent1>
        <a:accent2>
          <a:srgbClr val="FFD77A"/>
        </a:accent2>
        <a:accent3>
          <a:srgbClr val="FFFFFF"/>
        </a:accent3>
        <a:accent4>
          <a:srgbClr val="000000"/>
        </a:accent4>
        <a:accent5>
          <a:srgbClr val="FFD3CA"/>
        </a:accent5>
        <a:accent6>
          <a:srgbClr val="E7C36E"/>
        </a:accent6>
        <a:hlink>
          <a:srgbClr val="96E36D"/>
        </a:hlink>
        <a:folHlink>
          <a:srgbClr val="FFBD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BD7A"/>
        </a:accent1>
        <a:accent2>
          <a:srgbClr val="98E66E"/>
        </a:accent2>
        <a:accent3>
          <a:srgbClr val="FFFFFF"/>
        </a:accent3>
        <a:accent4>
          <a:srgbClr val="000000"/>
        </a:accent4>
        <a:accent5>
          <a:srgbClr val="FFDBBE"/>
        </a:accent5>
        <a:accent6>
          <a:srgbClr val="89D063"/>
        </a:accent6>
        <a:hlink>
          <a:srgbClr val="FFB2BF"/>
        </a:hlink>
        <a:folHlink>
          <a:srgbClr val="B2BB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BD7A"/>
        </a:accent1>
        <a:accent2>
          <a:srgbClr val="DAE66E"/>
        </a:accent2>
        <a:accent3>
          <a:srgbClr val="FFFFFF"/>
        </a:accent3>
        <a:accent4>
          <a:srgbClr val="000000"/>
        </a:accent4>
        <a:accent5>
          <a:srgbClr val="FFDBBE"/>
        </a:accent5>
        <a:accent6>
          <a:srgbClr val="C5D063"/>
        </a:accent6>
        <a:hlink>
          <a:srgbClr val="FFB2F9"/>
        </a:hlink>
        <a:folHlink>
          <a:srgbClr val="B2D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2044_slide</Template>
  <TotalTime>1383</TotalTime>
  <Words>0</Words>
  <Application>Microsoft Office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2044_slide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Rush-Henrietta Central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kristian kuhn</dc:creator>
  <cp:lastModifiedBy>kristian kuhn</cp:lastModifiedBy>
  <cp:revision>158</cp:revision>
  <dcterms:created xsi:type="dcterms:W3CDTF">2010-10-13T13:26:25Z</dcterms:created>
  <dcterms:modified xsi:type="dcterms:W3CDTF">2022-12-14T23:19:11Z</dcterms:modified>
</cp:coreProperties>
</file>