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40"/>
  </p:notesMasterIdLst>
  <p:sldIdLst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48" r:id="rId17"/>
    <p:sldId id="349" r:id="rId18"/>
    <p:sldId id="350" r:id="rId19"/>
    <p:sldId id="351" r:id="rId20"/>
    <p:sldId id="352" r:id="rId21"/>
    <p:sldId id="353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70" r:id="rId30"/>
    <p:sldId id="369" r:id="rId31"/>
    <p:sldId id="366" r:id="rId32"/>
    <p:sldId id="367" r:id="rId33"/>
    <p:sldId id="368" r:id="rId34"/>
    <p:sldId id="371" r:id="rId35"/>
    <p:sldId id="372" r:id="rId36"/>
    <p:sldId id="373" r:id="rId37"/>
    <p:sldId id="374" r:id="rId38"/>
    <p:sldId id="385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FE0C41-E92A-4BEE-AF5F-28F4AF3778E9}">
          <p14:sldIdLst/>
        </p14:section>
        <p14:section name="Untitled Section" id="{D96BE36A-A005-4DEF-AE81-D88DD647ADD1}">
          <p14:sldIdLst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48"/>
            <p14:sldId id="349"/>
            <p14:sldId id="350"/>
            <p14:sldId id="351"/>
            <p14:sldId id="352"/>
            <p14:sldId id="353"/>
            <p14:sldId id="359"/>
            <p14:sldId id="360"/>
            <p14:sldId id="361"/>
            <p14:sldId id="362"/>
            <p14:sldId id="363"/>
            <p14:sldId id="364"/>
            <p14:sldId id="365"/>
            <p14:sldId id="370"/>
            <p14:sldId id="369"/>
            <p14:sldId id="366"/>
            <p14:sldId id="367"/>
            <p14:sldId id="368"/>
            <p14:sldId id="371"/>
            <p14:sldId id="372"/>
            <p14:sldId id="373"/>
            <p14:sldId id="374"/>
            <p14:sldId id="3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723" autoAdjust="0"/>
  </p:normalViewPr>
  <p:slideViewPr>
    <p:cSldViewPr>
      <p:cViewPr varScale="1">
        <p:scale>
          <a:sx n="40" d="100"/>
          <a:sy n="40" d="100"/>
        </p:scale>
        <p:origin x="136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E3F7-054C-4150-AB03-9A9FEF82EC49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6D68-3D6E-4D72-8DE3-9EEC052D0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56BEC4-5A0E-4DC5-8C95-31F25720C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42197-9842-480D-AF73-D81244E4D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9CD18-21EA-4916-AD98-5AFBEBDBD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24CFB4C-75B4-4620-9F30-3B8D2A0E6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BF330-2C59-49D9-BA47-313E88A35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ECF6-2218-457C-802B-41B23F67A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125A5-C4EF-4849-A1DD-6FF7E9BF1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10C47-F5EC-4D73-9538-5D270303B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F58C3-1CEF-4933-A2D8-9DE2F21AC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915CE-8435-45AD-A3DF-41096CFD7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1C967-07D4-4268-9479-3891D58FB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570FA-205C-4699-B921-63B55F593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F060B-7A28-4911-804C-02BCF47C0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49B8-9DE7-4673-9EB6-5C81F3C74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DD9FF-21E2-4C89-A229-62CD5EA3B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4976F-82FF-464A-AECC-D91EE2645E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29AF6-9B5B-4C4C-A543-EA69F82CE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B8778-5053-487D-BF7A-9580DB014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823C1-677B-4A07-863C-A5A807B29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DDB9F-E6F5-4144-81E3-BEC13E746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FA107-93AE-4105-97F5-0374465B1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884A-F295-435C-BBAA-6A8120530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214E08-1A69-4EEE-B559-DF425FAA6CD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FB9A6C-AB5E-43F6-83D7-1DFE253F7F8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D9CB-5B9D-4A88-A392-17C996B86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0F6B80-BC8C-4C62-81A8-1E7DE3AD9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3282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51E06-E821-4F49-88D0-EE4A47AD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84D155-BBE4-4C72-91CC-A5E821E2F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28953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5069-3402-47E0-97C0-355663F71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174A83-93D9-4685-B495-4418D8AF2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46421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3E34-DE10-4B1A-BCB1-1699113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972F4C-6A49-4F13-9AE7-C3A8DD45C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51662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E683-9C11-397A-F67E-1F812F5B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9B3B2C6C-197F-23DF-A0A3-C60BC5130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98064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6864-0251-F599-C68B-6F91A5A0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B7472C-4A32-72B1-854F-8D0B118A6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67369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7C2-5BA7-4108-B534-CC35E7E4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F597B8-CACB-4FD8-AAF8-8E8B9A3AC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24524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0DC5-4E91-4594-8113-C398A01D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C29B622A-39BC-4F2F-BCB9-640D0CEA7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99644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6291-3E00-4553-845E-EB4F92EE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92C51E-BF9B-4475-81A8-13D6A0763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3380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9675-5645-4036-AAC2-179C4F50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E5C875-8472-4D45-B4A2-5E0EB794F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89467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914E-99FB-49D0-893A-331AC32D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0C9427-9CE5-44B6-9631-728C6E210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39010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AEB67-D12F-42CE-80BE-872562744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7EC967-922E-4E62-B01E-C5D8AEE8F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9974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78ABB-EECE-46EB-91F6-2DEC38092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1A0661-90CC-43B1-876A-5525EE37C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99356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366D-7F6A-D5B1-9E56-941D0259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8F608B-D86D-D0F1-A95F-14E27FC82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06674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C8D5-970A-7943-CD59-D4CB1A707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417D06C-F136-C6B4-4D58-1B3BA9C9A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32292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FBE9F-A405-404F-94A2-A62BC1E7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65AEA4-C128-4FFB-B107-750FA6BA6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91130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455A4-3084-4ACF-9753-C4E31155B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83A529-6C35-4869-99B0-BEFB9E8A0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9447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3110-4738-A178-2188-B6F1215C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BE9607A-9716-EE50-7AA9-1D5A4E02A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79449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C399-F199-47F0-AC92-3C956392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5102BD-75F6-45F9-A69E-186965A67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003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5EEE6-76D5-4E7D-B68D-8E47E959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DB8716-579E-44BD-8F38-1F554CDBA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90247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6864-0251-F599-C68B-6F91A5A0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B7472C-4A32-72B1-854F-8D0B118A6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24978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0DC5-4E91-4594-8113-C398A01D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C29B622A-39BC-4F2F-BCB9-640D0CEA7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093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1C43-8A17-4A3F-97D8-85639DBF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F0F2FC-0736-470A-892D-2FA9B6F51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3520" cy="6858000"/>
          </a:xfrm>
        </p:spPr>
      </p:pic>
    </p:spTree>
    <p:extLst>
      <p:ext uri="{BB962C8B-B14F-4D97-AF65-F5344CB8AC3E}">
        <p14:creationId xmlns:p14="http://schemas.microsoft.com/office/powerpoint/2010/main" val="1707842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C405C-2A04-4CBA-ABA0-E1D815EC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34824E-995D-4FC9-83C4-3C02ADEBE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54738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8476-CC45-454D-A1DE-5134DDB1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AAF4F5-231B-427D-9883-CDC1B3390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1059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579F-3198-42D2-B8F4-0EB6CBCA2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2E85F9-5E55-4701-90EC-6996B01FB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9761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991C-D917-415D-8DD7-A2979AD1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7EECE1-D3DF-4F0D-8089-42C8CD7F2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88979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C8D5-970A-7943-CD59-D4CB1A707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417D06C-F136-C6B4-4D58-1B3BA9C9A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1667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426FA-4C7F-4229-9ECF-DBD96501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23CBF5-B5DB-4994-AA19-70873F53F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79693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C837B-85E9-4FD0-9FA6-8A9958027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104489-596E-4F3F-8D45-A35DE19E8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48648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4F00-BAE5-49D7-A192-0E8D5F94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ADF2DE-4EBC-481D-B8EF-29816C058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8863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666D9-902D-4229-8F87-5ECEA03AE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2AFED8-38AD-40DD-867F-F702C3572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9335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6B30-B926-4223-8A2B-DD353876B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DD855-C3E7-45D6-B028-00A415D34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83634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0A435-AA1E-4F12-8886-63432561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34EBD2-6B42-4245-BEEC-1DDB855F3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78452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26B89-2E2B-42F4-86EE-9C263586B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325729-D700-427A-AC8C-65580F141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0330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589D4-C2AA-4424-B563-580A8BBDB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C5D20B-46A9-4D68-8D3D-26AF46E3A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5" cy="6858000"/>
          </a:xfrm>
        </p:spPr>
      </p:pic>
    </p:spTree>
    <p:extLst>
      <p:ext uri="{BB962C8B-B14F-4D97-AF65-F5344CB8AC3E}">
        <p14:creationId xmlns:p14="http://schemas.microsoft.com/office/powerpoint/2010/main" val="1013951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4A80F-B844-4D83-A61F-727CE9A7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5276A1-8EF6-41DF-A6E1-A6B0DEAC9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148090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2044_slide">
  <a:themeElements>
    <a:clrScheme name="cc6600_204, 102, 000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cc6600_204, 102, 0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6600_204, 102, 000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2044_slide</Template>
  <TotalTime>1507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2044_slide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Rush-Henrietta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kuhn</dc:creator>
  <cp:lastModifiedBy>kristian kuhn</cp:lastModifiedBy>
  <cp:revision>167</cp:revision>
  <dcterms:created xsi:type="dcterms:W3CDTF">2010-10-13T13:26:25Z</dcterms:created>
  <dcterms:modified xsi:type="dcterms:W3CDTF">2022-11-02T23:46:42Z</dcterms:modified>
</cp:coreProperties>
</file>