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63" r:id="rId2"/>
  </p:sldMasterIdLst>
  <p:notesMasterIdLst>
    <p:notesMasterId r:id="rId22"/>
  </p:notesMasterIdLst>
  <p:sldIdLst>
    <p:sldId id="294" r:id="rId3"/>
    <p:sldId id="295" r:id="rId4"/>
    <p:sldId id="296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3FE0C41-E92A-4BEE-AF5F-28F4AF3778E9}">
          <p14:sldIdLst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</p14:sldIdLst>
        </p14:section>
        <p14:section name="Untitled Section" id="{D96BE36A-A005-4DEF-AE81-D88DD647ADD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723" autoAdjust="0"/>
  </p:normalViewPr>
  <p:slideViewPr>
    <p:cSldViewPr>
      <p:cViewPr varScale="1">
        <p:scale>
          <a:sx n="40" d="100"/>
          <a:sy n="40" d="100"/>
        </p:scale>
        <p:origin x="1362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AE3F7-054C-4150-AB03-9A9FEF82EC49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C6D68-3D6E-4D72-8DE3-9EEC052D0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610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2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680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680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856BEC4-5A0E-4DC5-8C95-31F25720C3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A570FA-205C-4699-B921-63B55F5936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54976F-82FF-464A-AECC-D91EE2645E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29AF6-9B5B-4C4C-A543-EA69F82CE6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6B8778-5053-487D-BF7A-9580DB01414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4823C1-677B-4A07-863C-A5A807B29C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DDDB9F-E6F5-4144-81E3-BEC13E74609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BFA107-93AE-4105-97F5-0374465B1C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B0884A-F295-435C-BBAA-6A8120530E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342197-9842-480D-AF73-D81244E4DA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9CD18-21EA-4916-AD98-5AFBEBDBD6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824CFB4C-75B4-4620-9F30-3B8D2A0E68F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EBF330-2C59-49D9-BA47-313E88A352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E7ECF6-2218-457C-802B-41B23F67A82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E125A5-C4EF-4849-A1DD-6FF7E9BF15F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E10C47-F5EC-4D73-9538-5D270303B79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F58C3-1CEF-4933-A2D8-9DE2F21ACE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D915CE-8435-45AD-A3DF-41096CFD71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01C967-07D4-4268-9479-3891D58FB5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F060B-7A28-4911-804C-02BCF47C0C6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8D49B8-9DE7-4673-9EB6-5C81F3C7450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DD9FF-21E2-4C89-A229-62CD5EA3B2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5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F214E08-1A69-4EEE-B559-DF425FAA6CD1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782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7FB9A6C-AB5E-43F6-83D7-1DFE253F7F86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76622-B3D6-4C3C-A794-5680D2853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C15230F2-2050-4527-A99E-BB1383C491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994154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829A1-C2A7-46F3-88CA-0D248C939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BC7CC01B-9C94-4C2C-BCEB-0268C42356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647599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347F0-C4B5-49A9-803C-D4C5802CD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46566D3C-5A36-468A-9250-7C1D06AB3D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751675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46D61-E219-44CF-8F62-6D750AA0F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98901404-3ABA-4499-8B95-8F36FC4B96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97526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F1B36-3DF3-4B5D-ACD6-9A1865606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B5A2DAF4-AB30-4857-BFCF-2AD2C5A1A0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26837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6FD0B-5BC5-4646-B0DF-48984F227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378CC78-59D9-4209-974F-59233CB9A4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928961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64419-FC1C-47D5-A640-E5430565F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 with medium confidence">
            <a:extLst>
              <a:ext uri="{FF2B5EF4-FFF2-40B4-BE49-F238E27FC236}">
                <a16:creationId xmlns:a16="http://schemas.microsoft.com/office/drawing/2014/main" id="{D2E39629-A040-4EC2-AFC0-81DF5B7EB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87672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D26A6-03C4-4AD5-B383-C18B6D801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8A68E8BB-3C6D-439D-90BE-E0BA00FFF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353873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D93F4-5575-42B8-AFFE-04B5E062E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4092F0B0-9D7F-44DC-A507-45332DF80E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61815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A9CBA-122E-44E5-9C9E-B825BFFC0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F34979-DD00-431A-95FF-C6C1E43D04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42984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74553-597A-4014-AFCB-C39FD5D3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34B142AC-3F75-444C-AA47-2440541838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21177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34296-D1B0-41A3-9963-3D240397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26893BD-F4B7-47CF-A796-1669050E79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795706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9324F-5985-46B2-A29A-D0B91E1E6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20FAF2DD-6571-4E92-A000-44E7B54A10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5043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FDEB-F4D3-46BD-90AE-34E5BA83C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301FBD3A-E4EF-4152-8FC9-DE38CE738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1346167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55635-0569-4E0D-A1D8-41821CF4C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bottle, indoor, screenshot&#10;&#10;Description automatically generated">
            <a:extLst>
              <a:ext uri="{FF2B5EF4-FFF2-40B4-BE49-F238E27FC236}">
                <a16:creationId xmlns:a16="http://schemas.microsoft.com/office/drawing/2014/main" id="{65B281BF-9039-420C-95F9-CB5F0A8880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69864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0DCFA-0DDE-45B4-9D0F-D5B35AEF0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Diagram&#10;&#10;Description automatically generated">
            <a:extLst>
              <a:ext uri="{FF2B5EF4-FFF2-40B4-BE49-F238E27FC236}">
                <a16:creationId xmlns:a16="http://schemas.microsoft.com/office/drawing/2014/main" id="{C28D13D0-055B-4ECC-A065-F79229E793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50110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08C38-EDA8-4C54-B298-E0270D96B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F0835A5-F17F-43DB-849F-C0E5313828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61596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BDAA0-6E2F-408F-9516-F17416121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, indoor, screenshot&#10;&#10;Description automatically generated">
            <a:extLst>
              <a:ext uri="{FF2B5EF4-FFF2-40B4-BE49-F238E27FC236}">
                <a16:creationId xmlns:a16="http://schemas.microsoft.com/office/drawing/2014/main" id="{CE97AFD7-C742-40A4-9BA5-681DDE6B3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33031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CF350-5F20-4089-8A60-DB3A6776D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C8D7BECD-31A5-4779-986E-4D955C9FA3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999204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2044_slide">
  <a:themeElements>
    <a:clrScheme name="cc6600_204, 102, 000 2">
      <a:dk1>
        <a:srgbClr val="333333"/>
      </a:dk1>
      <a:lt1>
        <a:srgbClr val="FFFFFF"/>
      </a:lt1>
      <a:dk2>
        <a:srgbClr val="CC6600"/>
      </a:dk2>
      <a:lt2>
        <a:srgbClr val="FFFFFF"/>
      </a:lt2>
      <a:accent1>
        <a:srgbClr val="FFAD99"/>
      </a:accent1>
      <a:accent2>
        <a:srgbClr val="FFD77A"/>
      </a:accent2>
      <a:accent3>
        <a:srgbClr val="E2B8AA"/>
      </a:accent3>
      <a:accent4>
        <a:srgbClr val="DADADA"/>
      </a:accent4>
      <a:accent5>
        <a:srgbClr val="FFD3CA"/>
      </a:accent5>
      <a:accent6>
        <a:srgbClr val="E7C36E"/>
      </a:accent6>
      <a:hlink>
        <a:srgbClr val="96E36D"/>
      </a:hlink>
      <a:folHlink>
        <a:srgbClr val="FFBD7A"/>
      </a:folHlink>
    </a:clrScheme>
    <a:fontScheme name="cc6600_204, 102, 00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c6600_204, 102, 000 1">
        <a:dk1>
          <a:srgbClr val="333333"/>
        </a:dk1>
        <a:lt1>
          <a:srgbClr val="FFFFFF"/>
        </a:lt1>
        <a:dk2>
          <a:srgbClr val="CC6600"/>
        </a:dk2>
        <a:lt2>
          <a:srgbClr val="FFFFFF"/>
        </a:lt2>
        <a:accent1>
          <a:srgbClr val="FFAE5B"/>
        </a:accent1>
        <a:accent2>
          <a:srgbClr val="F0C295"/>
        </a:accent2>
        <a:accent3>
          <a:srgbClr val="E2B8AA"/>
        </a:accent3>
        <a:accent4>
          <a:srgbClr val="DADADA"/>
        </a:accent4>
        <a:accent5>
          <a:srgbClr val="FFD3B5"/>
        </a:accent5>
        <a:accent6>
          <a:srgbClr val="D9B087"/>
        </a:accent6>
        <a:hlink>
          <a:srgbClr val="FFE1C2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6600_204, 102, 000 2">
        <a:dk1>
          <a:srgbClr val="333333"/>
        </a:dk1>
        <a:lt1>
          <a:srgbClr val="FFFFFF"/>
        </a:lt1>
        <a:dk2>
          <a:srgbClr val="CC6600"/>
        </a:dk2>
        <a:lt2>
          <a:srgbClr val="FFFFFF"/>
        </a:lt2>
        <a:accent1>
          <a:srgbClr val="FFAD99"/>
        </a:accent1>
        <a:accent2>
          <a:srgbClr val="FFD77A"/>
        </a:accent2>
        <a:accent3>
          <a:srgbClr val="E2B8AA"/>
        </a:accent3>
        <a:accent4>
          <a:srgbClr val="DADADA"/>
        </a:accent4>
        <a:accent5>
          <a:srgbClr val="FFD3CA"/>
        </a:accent5>
        <a:accent6>
          <a:srgbClr val="E7C36E"/>
        </a:accent6>
        <a:hlink>
          <a:srgbClr val="96E36D"/>
        </a:hlink>
        <a:folHlink>
          <a:srgbClr val="FFBD7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6600_204, 102, 000 3">
        <a:dk1>
          <a:srgbClr val="333333"/>
        </a:dk1>
        <a:lt1>
          <a:srgbClr val="FFFFFF"/>
        </a:lt1>
        <a:dk2>
          <a:srgbClr val="CC6600"/>
        </a:dk2>
        <a:lt2>
          <a:srgbClr val="FFFFFF"/>
        </a:lt2>
        <a:accent1>
          <a:srgbClr val="FFBD7A"/>
        </a:accent1>
        <a:accent2>
          <a:srgbClr val="98E66E"/>
        </a:accent2>
        <a:accent3>
          <a:srgbClr val="E2B8AA"/>
        </a:accent3>
        <a:accent4>
          <a:srgbClr val="DADADA"/>
        </a:accent4>
        <a:accent5>
          <a:srgbClr val="FFDBBE"/>
        </a:accent5>
        <a:accent6>
          <a:srgbClr val="89D063"/>
        </a:accent6>
        <a:hlink>
          <a:srgbClr val="FFB2BF"/>
        </a:hlink>
        <a:folHlink>
          <a:srgbClr val="B2B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6600_204, 102, 000 4">
        <a:dk1>
          <a:srgbClr val="333333"/>
        </a:dk1>
        <a:lt1>
          <a:srgbClr val="FFFFFF"/>
        </a:lt1>
        <a:dk2>
          <a:srgbClr val="CC6600"/>
        </a:dk2>
        <a:lt2>
          <a:srgbClr val="FFFFFF"/>
        </a:lt2>
        <a:accent1>
          <a:srgbClr val="FFBD7A"/>
        </a:accent1>
        <a:accent2>
          <a:srgbClr val="DAE66E"/>
        </a:accent2>
        <a:accent3>
          <a:srgbClr val="E2B8AA"/>
        </a:accent3>
        <a:accent4>
          <a:srgbClr val="DADADA"/>
        </a:accent4>
        <a:accent5>
          <a:srgbClr val="FFDBBE"/>
        </a:accent5>
        <a:accent6>
          <a:srgbClr val="C5D063"/>
        </a:accent6>
        <a:hlink>
          <a:srgbClr val="FFB2F9"/>
        </a:hlink>
        <a:folHlink>
          <a:srgbClr val="B2D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c6600_204, 102, 000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AE5B"/>
        </a:accent1>
        <a:accent2>
          <a:srgbClr val="F0C295"/>
        </a:accent2>
        <a:accent3>
          <a:srgbClr val="FFFFFF"/>
        </a:accent3>
        <a:accent4>
          <a:srgbClr val="000000"/>
        </a:accent4>
        <a:accent5>
          <a:srgbClr val="FFD3B5"/>
        </a:accent5>
        <a:accent6>
          <a:srgbClr val="D9B087"/>
        </a:accent6>
        <a:hlink>
          <a:srgbClr val="FFE1C2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6600_204, 102, 000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AD99"/>
        </a:accent1>
        <a:accent2>
          <a:srgbClr val="FFD77A"/>
        </a:accent2>
        <a:accent3>
          <a:srgbClr val="FFFFFF"/>
        </a:accent3>
        <a:accent4>
          <a:srgbClr val="000000"/>
        </a:accent4>
        <a:accent5>
          <a:srgbClr val="FFD3CA"/>
        </a:accent5>
        <a:accent6>
          <a:srgbClr val="E7C36E"/>
        </a:accent6>
        <a:hlink>
          <a:srgbClr val="96E36D"/>
        </a:hlink>
        <a:folHlink>
          <a:srgbClr val="FFBD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6600_204, 102, 000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BD7A"/>
        </a:accent1>
        <a:accent2>
          <a:srgbClr val="98E66E"/>
        </a:accent2>
        <a:accent3>
          <a:srgbClr val="FFFFFF"/>
        </a:accent3>
        <a:accent4>
          <a:srgbClr val="000000"/>
        </a:accent4>
        <a:accent5>
          <a:srgbClr val="FFDBBE"/>
        </a:accent5>
        <a:accent6>
          <a:srgbClr val="89D063"/>
        </a:accent6>
        <a:hlink>
          <a:srgbClr val="FFB2BF"/>
        </a:hlink>
        <a:folHlink>
          <a:srgbClr val="B2B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c6600_204, 102, 000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BD7A"/>
        </a:accent1>
        <a:accent2>
          <a:srgbClr val="DAE66E"/>
        </a:accent2>
        <a:accent3>
          <a:srgbClr val="FFFFFF"/>
        </a:accent3>
        <a:accent4>
          <a:srgbClr val="000000"/>
        </a:accent4>
        <a:accent5>
          <a:srgbClr val="FFDBBE"/>
        </a:accent5>
        <a:accent6>
          <a:srgbClr val="C5D063"/>
        </a:accent6>
        <a:hlink>
          <a:srgbClr val="FFB2F9"/>
        </a:hlink>
        <a:folHlink>
          <a:srgbClr val="B2D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1_Default Design 2">
      <a:dk1>
        <a:srgbClr val="333333"/>
      </a:dk1>
      <a:lt1>
        <a:srgbClr val="FFFFFF"/>
      </a:lt1>
      <a:dk2>
        <a:srgbClr val="CC6600"/>
      </a:dk2>
      <a:lt2>
        <a:srgbClr val="FFFFFF"/>
      </a:lt2>
      <a:accent1>
        <a:srgbClr val="FFAD99"/>
      </a:accent1>
      <a:accent2>
        <a:srgbClr val="FFD77A"/>
      </a:accent2>
      <a:accent3>
        <a:srgbClr val="E2B8AA"/>
      </a:accent3>
      <a:accent4>
        <a:srgbClr val="DADADA"/>
      </a:accent4>
      <a:accent5>
        <a:srgbClr val="FFD3CA"/>
      </a:accent5>
      <a:accent6>
        <a:srgbClr val="E7C36E"/>
      </a:accent6>
      <a:hlink>
        <a:srgbClr val="96E36D"/>
      </a:hlink>
      <a:folHlink>
        <a:srgbClr val="FFBD7A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CC6600"/>
        </a:dk2>
        <a:lt2>
          <a:srgbClr val="FFFFFF"/>
        </a:lt2>
        <a:accent1>
          <a:srgbClr val="FFAE5B"/>
        </a:accent1>
        <a:accent2>
          <a:srgbClr val="F0C295"/>
        </a:accent2>
        <a:accent3>
          <a:srgbClr val="E2B8AA"/>
        </a:accent3>
        <a:accent4>
          <a:srgbClr val="DADADA"/>
        </a:accent4>
        <a:accent5>
          <a:srgbClr val="FFD3B5"/>
        </a:accent5>
        <a:accent6>
          <a:srgbClr val="D9B087"/>
        </a:accent6>
        <a:hlink>
          <a:srgbClr val="FFE1C2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CC6600"/>
        </a:dk2>
        <a:lt2>
          <a:srgbClr val="FFFFFF"/>
        </a:lt2>
        <a:accent1>
          <a:srgbClr val="FFAD99"/>
        </a:accent1>
        <a:accent2>
          <a:srgbClr val="FFD77A"/>
        </a:accent2>
        <a:accent3>
          <a:srgbClr val="E2B8AA"/>
        </a:accent3>
        <a:accent4>
          <a:srgbClr val="DADADA"/>
        </a:accent4>
        <a:accent5>
          <a:srgbClr val="FFD3CA"/>
        </a:accent5>
        <a:accent6>
          <a:srgbClr val="E7C36E"/>
        </a:accent6>
        <a:hlink>
          <a:srgbClr val="96E36D"/>
        </a:hlink>
        <a:folHlink>
          <a:srgbClr val="FFBD7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CC6600"/>
        </a:dk2>
        <a:lt2>
          <a:srgbClr val="FFFFFF"/>
        </a:lt2>
        <a:accent1>
          <a:srgbClr val="FFBD7A"/>
        </a:accent1>
        <a:accent2>
          <a:srgbClr val="98E66E"/>
        </a:accent2>
        <a:accent3>
          <a:srgbClr val="E2B8AA"/>
        </a:accent3>
        <a:accent4>
          <a:srgbClr val="DADADA"/>
        </a:accent4>
        <a:accent5>
          <a:srgbClr val="FFDBBE"/>
        </a:accent5>
        <a:accent6>
          <a:srgbClr val="89D063"/>
        </a:accent6>
        <a:hlink>
          <a:srgbClr val="FFB2BF"/>
        </a:hlink>
        <a:folHlink>
          <a:srgbClr val="B2BB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CC6600"/>
        </a:dk2>
        <a:lt2>
          <a:srgbClr val="FFFFFF"/>
        </a:lt2>
        <a:accent1>
          <a:srgbClr val="FFBD7A"/>
        </a:accent1>
        <a:accent2>
          <a:srgbClr val="DAE66E"/>
        </a:accent2>
        <a:accent3>
          <a:srgbClr val="E2B8AA"/>
        </a:accent3>
        <a:accent4>
          <a:srgbClr val="DADADA"/>
        </a:accent4>
        <a:accent5>
          <a:srgbClr val="FFDBBE"/>
        </a:accent5>
        <a:accent6>
          <a:srgbClr val="C5D063"/>
        </a:accent6>
        <a:hlink>
          <a:srgbClr val="FFB2F9"/>
        </a:hlink>
        <a:folHlink>
          <a:srgbClr val="B2D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AE5B"/>
        </a:accent1>
        <a:accent2>
          <a:srgbClr val="F0C295"/>
        </a:accent2>
        <a:accent3>
          <a:srgbClr val="FFFFFF"/>
        </a:accent3>
        <a:accent4>
          <a:srgbClr val="000000"/>
        </a:accent4>
        <a:accent5>
          <a:srgbClr val="FFD3B5"/>
        </a:accent5>
        <a:accent6>
          <a:srgbClr val="D9B087"/>
        </a:accent6>
        <a:hlink>
          <a:srgbClr val="FFE1C2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AD99"/>
        </a:accent1>
        <a:accent2>
          <a:srgbClr val="FFD77A"/>
        </a:accent2>
        <a:accent3>
          <a:srgbClr val="FFFFFF"/>
        </a:accent3>
        <a:accent4>
          <a:srgbClr val="000000"/>
        </a:accent4>
        <a:accent5>
          <a:srgbClr val="FFD3CA"/>
        </a:accent5>
        <a:accent6>
          <a:srgbClr val="E7C36E"/>
        </a:accent6>
        <a:hlink>
          <a:srgbClr val="96E36D"/>
        </a:hlink>
        <a:folHlink>
          <a:srgbClr val="FFBD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BD7A"/>
        </a:accent1>
        <a:accent2>
          <a:srgbClr val="98E66E"/>
        </a:accent2>
        <a:accent3>
          <a:srgbClr val="FFFFFF"/>
        </a:accent3>
        <a:accent4>
          <a:srgbClr val="000000"/>
        </a:accent4>
        <a:accent5>
          <a:srgbClr val="FFDBBE"/>
        </a:accent5>
        <a:accent6>
          <a:srgbClr val="89D063"/>
        </a:accent6>
        <a:hlink>
          <a:srgbClr val="FFB2BF"/>
        </a:hlink>
        <a:folHlink>
          <a:srgbClr val="B2BB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BD7A"/>
        </a:accent1>
        <a:accent2>
          <a:srgbClr val="DAE66E"/>
        </a:accent2>
        <a:accent3>
          <a:srgbClr val="FFFFFF"/>
        </a:accent3>
        <a:accent4>
          <a:srgbClr val="000000"/>
        </a:accent4>
        <a:accent5>
          <a:srgbClr val="FFDBBE"/>
        </a:accent5>
        <a:accent6>
          <a:srgbClr val="C5D063"/>
        </a:accent6>
        <a:hlink>
          <a:srgbClr val="FFB2F9"/>
        </a:hlink>
        <a:folHlink>
          <a:srgbClr val="B2D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2044_slide</Template>
  <TotalTime>1338</TotalTime>
  <Words>0</Words>
  <Application>Microsoft Office PowerPoint</Application>
  <PresentationFormat>On-screen Show (4:3)</PresentationFormat>
  <Paragraphs>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2044_slide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Rush-Henrietta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kristian kuhn</dc:creator>
  <cp:lastModifiedBy>kristian kuhn</cp:lastModifiedBy>
  <cp:revision>149</cp:revision>
  <dcterms:created xsi:type="dcterms:W3CDTF">2010-10-13T13:26:25Z</dcterms:created>
  <dcterms:modified xsi:type="dcterms:W3CDTF">2021-03-29T19:07:38Z</dcterms:modified>
</cp:coreProperties>
</file>